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272" r:id="rId3"/>
    <p:sldId id="2147375704" r:id="rId4"/>
    <p:sldId id="2147379803" r:id="rId5"/>
    <p:sldId id="2147379802" r:id="rId6"/>
    <p:sldId id="2147376058" r:id="rId7"/>
    <p:sldId id="2147378127" r:id="rId8"/>
    <p:sldId id="2147378128" r:id="rId9"/>
    <p:sldId id="2147376037" r:id="rId10"/>
    <p:sldId id="275" r:id="rId11"/>
    <p:sldId id="2147375903" r:id="rId12"/>
    <p:sldId id="2147375860" r:id="rId13"/>
    <p:sldId id="7448" r:id="rId14"/>
    <p:sldId id="288" r:id="rId15"/>
    <p:sldId id="7449" r:id="rId16"/>
    <p:sldId id="2147379863" r:id="rId17"/>
    <p:sldId id="7412" r:id="rId18"/>
    <p:sldId id="2147375693" r:id="rId19"/>
    <p:sldId id="7453" r:id="rId20"/>
    <p:sldId id="7454" r:id="rId21"/>
    <p:sldId id="2147375811" r:id="rId22"/>
    <p:sldId id="2147379800" r:id="rId23"/>
    <p:sldId id="2147379799" r:id="rId24"/>
    <p:sldId id="2147375705" r:id="rId25"/>
    <p:sldId id="395" r:id="rId26"/>
    <p:sldId id="7402" r:id="rId27"/>
    <p:sldId id="294" r:id="rId28"/>
    <p:sldId id="375" r:id="rId29"/>
    <p:sldId id="388" r:id="rId30"/>
    <p:sldId id="2147375902" r:id="rId31"/>
    <p:sldId id="7341" r:id="rId32"/>
    <p:sldId id="16673212" r:id="rId33"/>
    <p:sldId id="4442" r:id="rId34"/>
    <p:sldId id="2147375630" r:id="rId35"/>
    <p:sldId id="2147375862" r:id="rId36"/>
    <p:sldId id="2147375863" r:id="rId37"/>
    <p:sldId id="2147375700" r:id="rId38"/>
    <p:sldId id="2147375702" r:id="rId39"/>
    <p:sldId id="2147379795" r:id="rId40"/>
    <p:sldId id="2147376025" r:id="rId41"/>
    <p:sldId id="2147379861" r:id="rId42"/>
    <p:sldId id="2147376024" r:id="rId43"/>
    <p:sldId id="2147379862" r:id="rId44"/>
    <p:sldId id="2147379796" r:id="rId45"/>
    <p:sldId id="2147379858" r:id="rId46"/>
    <p:sldId id="2147379864" r:id="rId47"/>
    <p:sldId id="469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F07C4-9FD6-4EEF-98F4-FFFEC309D168}" v="80" dt="2025-06-18T13:11:23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9" autoAdjust="0"/>
    <p:restoredTop sz="89014" autoAdjust="0"/>
  </p:normalViewPr>
  <p:slideViewPr>
    <p:cSldViewPr snapToGrid="0">
      <p:cViewPr varScale="1">
        <p:scale>
          <a:sx n="93" d="100"/>
          <a:sy n="93" d="100"/>
        </p:scale>
        <p:origin x="90" y="44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 Noer Nawarni" userId="1f05a52b-258c-4876-bdb6-a198a4fe0a47" providerId="ADAL" clId="{A7EF07C4-9FD6-4EEF-98F4-FFFEC309D168}"/>
    <pc:docChg chg="undo custSel addSld delSld modSld sldOrd">
      <pc:chgData name="Annik Noer Nawarni" userId="1f05a52b-258c-4876-bdb6-a198a4fe0a47" providerId="ADAL" clId="{A7EF07C4-9FD6-4EEF-98F4-FFFEC309D168}" dt="2025-06-18T13:16:15.155" v="1169" actId="14100"/>
      <pc:docMkLst>
        <pc:docMk/>
      </pc:docMkLst>
      <pc:sldChg chg="addSp delSp modSp mod">
        <pc:chgData name="Annik Noer Nawarni" userId="1f05a52b-258c-4876-bdb6-a198a4fe0a47" providerId="ADAL" clId="{A7EF07C4-9FD6-4EEF-98F4-FFFEC309D168}" dt="2025-06-18T12:49:05.608" v="444" actId="1076"/>
        <pc:sldMkLst>
          <pc:docMk/>
          <pc:sldMk cId="970557161" sldId="258"/>
        </pc:sldMkLst>
        <pc:spChg chg="mod">
          <ac:chgData name="Annik Noer Nawarni" userId="1f05a52b-258c-4876-bdb6-a198a4fe0a47" providerId="ADAL" clId="{A7EF07C4-9FD6-4EEF-98F4-FFFEC309D168}" dt="2025-06-18T12:48:18.681" v="438" actId="6549"/>
          <ac:spMkLst>
            <pc:docMk/>
            <pc:sldMk cId="970557161" sldId="258"/>
            <ac:spMk id="7" creationId="{00000000-0000-0000-0000-000000000000}"/>
          </ac:spMkLst>
        </pc:spChg>
        <pc:spChg chg="mod">
          <ac:chgData name="Annik Noer Nawarni" userId="1f05a52b-258c-4876-bdb6-a198a4fe0a47" providerId="ADAL" clId="{A7EF07C4-9FD6-4EEF-98F4-FFFEC309D168}" dt="2025-06-18T06:45:31.762" v="40" actId="20577"/>
          <ac:spMkLst>
            <pc:docMk/>
            <pc:sldMk cId="970557161" sldId="258"/>
            <ac:spMk id="19" creationId="{C740B79D-F5FF-43C3-BFDD-FD2AF8C3F17A}"/>
          </ac:spMkLst>
        </pc:spChg>
        <pc:grpChg chg="mod">
          <ac:chgData name="Annik Noer Nawarni" userId="1f05a52b-258c-4876-bdb6-a198a4fe0a47" providerId="ADAL" clId="{A7EF07C4-9FD6-4EEF-98F4-FFFEC309D168}" dt="2025-06-18T12:48:44.735" v="443" actId="1076"/>
          <ac:grpSpMkLst>
            <pc:docMk/>
            <pc:sldMk cId="970557161" sldId="258"/>
            <ac:grpSpMk id="2" creationId="{00000000-0000-0000-0000-000000000000}"/>
          </ac:grpSpMkLst>
        </pc:grpChg>
        <pc:picChg chg="del">
          <ac:chgData name="Annik Noer Nawarni" userId="1f05a52b-258c-4876-bdb6-a198a4fe0a47" providerId="ADAL" clId="{A7EF07C4-9FD6-4EEF-98F4-FFFEC309D168}" dt="2025-06-18T06:45:16.811" v="25" actId="478"/>
          <ac:picMkLst>
            <pc:docMk/>
            <pc:sldMk cId="970557161" sldId="258"/>
            <ac:picMk id="18" creationId="{00000000-0000-0000-0000-000000000000}"/>
          </ac:picMkLst>
        </pc:picChg>
        <pc:picChg chg="add mod">
          <ac:chgData name="Annik Noer Nawarni" userId="1f05a52b-258c-4876-bdb6-a198a4fe0a47" providerId="ADAL" clId="{A7EF07C4-9FD6-4EEF-98F4-FFFEC309D168}" dt="2025-06-18T12:49:05.608" v="444" actId="1076"/>
          <ac:picMkLst>
            <pc:docMk/>
            <pc:sldMk cId="970557161" sldId="258"/>
            <ac:picMk id="20" creationId="{68AC8835-17BC-A453-03C4-D026B2C5EFA8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3:00:08.949" v="768" actId="20577"/>
        <pc:sldMkLst>
          <pc:docMk/>
          <pc:sldMk cId="1424195223" sldId="272"/>
        </pc:sldMkLst>
        <pc:spChg chg="mod">
          <ac:chgData name="Annik Noer Nawarni" userId="1f05a52b-258c-4876-bdb6-a198a4fe0a47" providerId="ADAL" clId="{A7EF07C4-9FD6-4EEF-98F4-FFFEC309D168}" dt="2025-06-18T12:59:47.675" v="730"/>
          <ac:spMkLst>
            <pc:docMk/>
            <pc:sldMk cId="1424195223" sldId="272"/>
            <ac:spMk id="4" creationId="{0322AB15-F32A-B6C4-7F78-B3FC237DF599}"/>
          </ac:spMkLst>
        </pc:spChg>
        <pc:spChg chg="mod">
          <ac:chgData name="Annik Noer Nawarni" userId="1f05a52b-258c-4876-bdb6-a198a4fe0a47" providerId="ADAL" clId="{A7EF07C4-9FD6-4EEF-98F4-FFFEC309D168}" dt="2025-06-18T12:59:55.521" v="733" actId="20577"/>
          <ac:spMkLst>
            <pc:docMk/>
            <pc:sldMk cId="1424195223" sldId="272"/>
            <ac:spMk id="5" creationId="{50045408-7B3A-DCB6-0F3F-B54EBD26486C}"/>
          </ac:spMkLst>
        </pc:spChg>
        <pc:spChg chg="add mod">
          <ac:chgData name="Annik Noer Nawarni" userId="1f05a52b-258c-4876-bdb6-a198a4fe0a47" providerId="ADAL" clId="{A7EF07C4-9FD6-4EEF-98F4-FFFEC309D168}" dt="2025-06-18T13:00:08.949" v="768" actId="20577"/>
          <ac:spMkLst>
            <pc:docMk/>
            <pc:sldMk cId="1424195223" sldId="272"/>
            <ac:spMk id="6" creationId="{8F4568DD-2D4B-5874-9993-31CF3170D034}"/>
          </ac:spMkLst>
        </pc:spChg>
        <pc:spChg chg="mod">
          <ac:chgData name="Annik Noer Nawarni" userId="1f05a52b-258c-4876-bdb6-a198a4fe0a47" providerId="ADAL" clId="{A7EF07C4-9FD6-4EEF-98F4-FFFEC309D168}" dt="2025-06-18T12:48:05.229" v="437" actId="1076"/>
          <ac:spMkLst>
            <pc:docMk/>
            <pc:sldMk cId="1424195223" sldId="272"/>
            <ac:spMk id="7" creationId="{D7291401-FDD4-AC63-BDBF-5150E7A6CDBF}"/>
          </ac:spMkLst>
        </pc:spChg>
        <pc:spChg chg="mod">
          <ac:chgData name="Annik Noer Nawarni" userId="1f05a52b-258c-4876-bdb6-a198a4fe0a47" providerId="ADAL" clId="{A7EF07C4-9FD6-4EEF-98F4-FFFEC309D168}" dt="2025-06-18T12:48:05.229" v="437" actId="1076"/>
          <ac:spMkLst>
            <pc:docMk/>
            <pc:sldMk cId="1424195223" sldId="272"/>
            <ac:spMk id="21" creationId="{C388E7C1-97CD-0940-B65C-9EB01292DEC2}"/>
          </ac:spMkLst>
        </pc:spChg>
        <pc:spChg chg="del">
          <ac:chgData name="Annik Noer Nawarni" userId="1f05a52b-258c-4876-bdb6-a198a4fe0a47" providerId="ADAL" clId="{A7EF07C4-9FD6-4EEF-98F4-FFFEC309D168}" dt="2025-06-18T12:47:41.223" v="434" actId="478"/>
          <ac:spMkLst>
            <pc:docMk/>
            <pc:sldMk cId="1424195223" sldId="272"/>
            <ac:spMk id="25" creationId="{6AFF4820-9EEA-B349-9F3B-A5E337755567}"/>
          </ac:spMkLst>
        </pc:spChg>
        <pc:spChg chg="mod">
          <ac:chgData name="Annik Noer Nawarni" userId="1f05a52b-258c-4876-bdb6-a198a4fe0a47" providerId="ADAL" clId="{A7EF07C4-9FD6-4EEF-98F4-FFFEC309D168}" dt="2025-06-18T12:48:05.229" v="437" actId="1076"/>
          <ac:spMkLst>
            <pc:docMk/>
            <pc:sldMk cId="1424195223" sldId="272"/>
            <ac:spMk id="100" creationId="{A051DCD3-8D06-4621-98BE-B55DC1389643}"/>
          </ac:spMkLst>
        </pc:spChg>
        <pc:grpChg chg="add mod">
          <ac:chgData name="Annik Noer Nawarni" userId="1f05a52b-258c-4876-bdb6-a198a4fe0a47" providerId="ADAL" clId="{A7EF07C4-9FD6-4EEF-98F4-FFFEC309D168}" dt="2025-06-18T12:59:51.264" v="731" actId="1076"/>
          <ac:grpSpMkLst>
            <pc:docMk/>
            <pc:sldMk cId="1424195223" sldId="272"/>
            <ac:grpSpMk id="3" creationId="{5AF4AE4C-F80B-6072-926B-69FDBA0E92BD}"/>
          </ac:grpSpMkLst>
        </pc:grpChg>
        <pc:grpChg chg="mod">
          <ac:chgData name="Annik Noer Nawarni" userId="1f05a52b-258c-4876-bdb6-a198a4fe0a47" providerId="ADAL" clId="{A7EF07C4-9FD6-4EEF-98F4-FFFEC309D168}" dt="2025-06-18T12:48:05.229" v="437" actId="1076"/>
          <ac:grpSpMkLst>
            <pc:docMk/>
            <pc:sldMk cId="1424195223" sldId="272"/>
            <ac:grpSpMk id="15" creationId="{F28BE8F5-6C3D-4ECC-6FBB-9C7AB9E868ED}"/>
          </ac:grpSpMkLst>
        </pc:grpChg>
        <pc:grpChg chg="mod">
          <ac:chgData name="Annik Noer Nawarni" userId="1f05a52b-258c-4876-bdb6-a198a4fe0a47" providerId="ADAL" clId="{A7EF07C4-9FD6-4EEF-98F4-FFFEC309D168}" dt="2025-06-18T12:48:05.229" v="437" actId="1076"/>
          <ac:grpSpMkLst>
            <pc:docMk/>
            <pc:sldMk cId="1424195223" sldId="272"/>
            <ac:grpSpMk id="18" creationId="{5D93EECD-CEA6-11A9-AD39-B0FF60202C0E}"/>
          </ac:grpSpMkLst>
        </pc:grpChg>
        <pc:grpChg chg="del">
          <ac:chgData name="Annik Noer Nawarni" userId="1f05a52b-258c-4876-bdb6-a198a4fe0a47" providerId="ADAL" clId="{A7EF07C4-9FD6-4EEF-98F4-FFFEC309D168}" dt="2025-06-18T12:47:41.223" v="434" actId="478"/>
          <ac:grpSpMkLst>
            <pc:docMk/>
            <pc:sldMk cId="1424195223" sldId="272"/>
            <ac:grpSpMk id="22" creationId="{4B379DB2-BDE8-0945-AEFF-2366BD9938EB}"/>
          </ac:grpSpMkLst>
        </pc:grpChg>
        <pc:grpChg chg="mod">
          <ac:chgData name="Annik Noer Nawarni" userId="1f05a52b-258c-4876-bdb6-a198a4fe0a47" providerId="ADAL" clId="{A7EF07C4-9FD6-4EEF-98F4-FFFEC309D168}" dt="2025-06-18T12:48:05.229" v="437" actId="1076"/>
          <ac:grpSpMkLst>
            <pc:docMk/>
            <pc:sldMk cId="1424195223" sldId="272"/>
            <ac:grpSpMk id="96" creationId="{86ACED2E-21CC-4289-A68C-38EEBF36915C}"/>
          </ac:grpSpMkLst>
        </pc:grpChg>
        <pc:picChg chg="add mod">
          <ac:chgData name="Annik Noer Nawarni" userId="1f05a52b-258c-4876-bdb6-a198a4fe0a47" providerId="ADAL" clId="{A7EF07C4-9FD6-4EEF-98F4-FFFEC309D168}" dt="2025-06-18T12:47:14.409" v="422"/>
          <ac:picMkLst>
            <pc:docMk/>
            <pc:sldMk cId="1424195223" sldId="272"/>
            <ac:picMk id="2" creationId="{63CE0A2D-6DCC-450D-C5E8-65C1E0A9CCD3}"/>
          </ac:picMkLst>
        </pc:picChg>
        <pc:picChg chg="del">
          <ac:chgData name="Annik Noer Nawarni" userId="1f05a52b-258c-4876-bdb6-a198a4fe0a47" providerId="ADAL" clId="{A7EF07C4-9FD6-4EEF-98F4-FFFEC309D168}" dt="2025-06-18T12:47:01.054" v="417" actId="478"/>
          <ac:picMkLst>
            <pc:docMk/>
            <pc:sldMk cId="1424195223" sldId="272"/>
            <ac:picMk id="123" creationId="{5861A488-6D53-4580-8589-BF1484CFB25E}"/>
          </ac:picMkLst>
        </pc:picChg>
      </pc:sldChg>
      <pc:sldChg chg="modSp add mod">
        <pc:chgData name="Annik Noer Nawarni" userId="1f05a52b-258c-4876-bdb6-a198a4fe0a47" providerId="ADAL" clId="{A7EF07C4-9FD6-4EEF-98F4-FFFEC309D168}" dt="2025-06-18T12:29:15.276" v="253" actId="14100"/>
        <pc:sldMkLst>
          <pc:docMk/>
          <pc:sldMk cId="403639198" sldId="275"/>
        </pc:sldMkLst>
        <pc:picChg chg="mod">
          <ac:chgData name="Annik Noer Nawarni" userId="1f05a52b-258c-4876-bdb6-a198a4fe0a47" providerId="ADAL" clId="{A7EF07C4-9FD6-4EEF-98F4-FFFEC309D168}" dt="2025-06-18T12:29:15.276" v="253" actId="14100"/>
          <ac:picMkLst>
            <pc:docMk/>
            <pc:sldMk cId="403639198" sldId="275"/>
            <ac:picMk id="6" creationId="{63DB572A-9D87-BB4E-1EE1-2D8D97327A5D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2:42:33.550" v="383"/>
        <pc:sldMkLst>
          <pc:docMk/>
          <pc:sldMk cId="3051685620" sldId="288"/>
        </pc:sldMkLst>
        <pc:picChg chg="del">
          <ac:chgData name="Annik Noer Nawarni" userId="1f05a52b-258c-4876-bdb6-a198a4fe0a47" providerId="ADAL" clId="{A7EF07C4-9FD6-4EEF-98F4-FFFEC309D168}" dt="2025-06-18T12:42:33.050" v="382" actId="478"/>
          <ac:picMkLst>
            <pc:docMk/>
            <pc:sldMk cId="3051685620" sldId="288"/>
            <ac:picMk id="8" creationId="{62E1C41F-2FB6-3795-4534-B0A492C61A4C}"/>
          </ac:picMkLst>
        </pc:picChg>
        <pc:picChg chg="add mod">
          <ac:chgData name="Annik Noer Nawarni" userId="1f05a52b-258c-4876-bdb6-a198a4fe0a47" providerId="ADAL" clId="{A7EF07C4-9FD6-4EEF-98F4-FFFEC309D168}" dt="2025-06-18T12:42:33.550" v="383"/>
          <ac:picMkLst>
            <pc:docMk/>
            <pc:sldMk cId="3051685620" sldId="288"/>
            <ac:picMk id="28" creationId="{3152F5EA-5E3C-BCB9-3F5B-5E488865E99A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1:53.089" v="287"/>
        <pc:sldMkLst>
          <pc:docMk/>
          <pc:sldMk cId="1618617775" sldId="294"/>
        </pc:sldMkLst>
        <pc:spChg chg="del">
          <ac:chgData name="Annik Noer Nawarni" userId="1f05a52b-258c-4876-bdb6-a198a4fe0a47" providerId="ADAL" clId="{A7EF07C4-9FD6-4EEF-98F4-FFFEC309D168}" dt="2025-06-18T12:31:52.561" v="286" actId="478"/>
          <ac:spMkLst>
            <pc:docMk/>
            <pc:sldMk cId="1618617775" sldId="294"/>
            <ac:spMk id="21" creationId="{ED3E5413-BCDA-4F5D-95C1-CA0B03452661}"/>
          </ac:spMkLst>
        </pc:spChg>
        <pc:picChg chg="add mod">
          <ac:chgData name="Annik Noer Nawarni" userId="1f05a52b-258c-4876-bdb6-a198a4fe0a47" providerId="ADAL" clId="{A7EF07C4-9FD6-4EEF-98F4-FFFEC309D168}" dt="2025-06-18T12:31:53.089" v="287"/>
          <ac:picMkLst>
            <pc:docMk/>
            <pc:sldMk cId="1618617775" sldId="294"/>
            <ac:picMk id="4" creationId="{423C902F-0270-D3C3-FEC0-B9FBAEC35AD2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1:59.968" v="290"/>
        <pc:sldMkLst>
          <pc:docMk/>
          <pc:sldMk cId="130836692" sldId="375"/>
        </pc:sldMkLst>
        <pc:spChg chg="del">
          <ac:chgData name="Annik Noer Nawarni" userId="1f05a52b-258c-4876-bdb6-a198a4fe0a47" providerId="ADAL" clId="{A7EF07C4-9FD6-4EEF-98F4-FFFEC309D168}" dt="2025-06-18T12:31:59.156" v="289" actId="478"/>
          <ac:spMkLst>
            <pc:docMk/>
            <pc:sldMk cId="130836692" sldId="375"/>
            <ac:spMk id="21" creationId="{ED3E5413-BCDA-4F5D-95C1-CA0B03452661}"/>
          </ac:spMkLst>
        </pc:spChg>
        <pc:picChg chg="del">
          <ac:chgData name="Annik Noer Nawarni" userId="1f05a52b-258c-4876-bdb6-a198a4fe0a47" providerId="ADAL" clId="{A7EF07C4-9FD6-4EEF-98F4-FFFEC309D168}" dt="2025-06-18T12:31:57.223" v="288" actId="478"/>
          <ac:picMkLst>
            <pc:docMk/>
            <pc:sldMk cId="130836692" sldId="375"/>
            <ac:picMk id="50" creationId="{CDC66426-02F6-4356-BEFE-7F6E1D6C59F8}"/>
          </ac:picMkLst>
        </pc:picChg>
        <pc:picChg chg="add mod">
          <ac:chgData name="Annik Noer Nawarni" userId="1f05a52b-258c-4876-bdb6-a198a4fe0a47" providerId="ADAL" clId="{A7EF07C4-9FD6-4EEF-98F4-FFFEC309D168}" dt="2025-06-18T12:31:59.968" v="290"/>
          <ac:picMkLst>
            <pc:docMk/>
            <pc:sldMk cId="130836692" sldId="375"/>
            <ac:picMk id="51" creationId="{EBE2B684-3C83-047B-3AA0-D98A11615D93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2:07.973" v="293"/>
        <pc:sldMkLst>
          <pc:docMk/>
          <pc:sldMk cId="1807723426" sldId="388"/>
        </pc:sldMkLst>
        <pc:spChg chg="del">
          <ac:chgData name="Annik Noer Nawarni" userId="1f05a52b-258c-4876-bdb6-a198a4fe0a47" providerId="ADAL" clId="{A7EF07C4-9FD6-4EEF-98F4-FFFEC309D168}" dt="2025-06-18T12:32:06.944" v="292" actId="478"/>
          <ac:spMkLst>
            <pc:docMk/>
            <pc:sldMk cId="1807723426" sldId="388"/>
            <ac:spMk id="21" creationId="{ED3E5413-BCDA-4F5D-95C1-CA0B03452661}"/>
          </ac:spMkLst>
        </pc:spChg>
        <pc:picChg chg="del">
          <ac:chgData name="Annik Noer Nawarni" userId="1f05a52b-258c-4876-bdb6-a198a4fe0a47" providerId="ADAL" clId="{A7EF07C4-9FD6-4EEF-98F4-FFFEC309D168}" dt="2025-06-18T12:32:04.734" v="291" actId="478"/>
          <ac:picMkLst>
            <pc:docMk/>
            <pc:sldMk cId="1807723426" sldId="388"/>
            <ac:picMk id="35" creationId="{CDC66426-02F6-4356-BEFE-7F6E1D6C59F8}"/>
          </ac:picMkLst>
        </pc:picChg>
        <pc:picChg chg="add mod">
          <ac:chgData name="Annik Noer Nawarni" userId="1f05a52b-258c-4876-bdb6-a198a4fe0a47" providerId="ADAL" clId="{A7EF07C4-9FD6-4EEF-98F4-FFFEC309D168}" dt="2025-06-18T12:32:07.973" v="293"/>
          <ac:picMkLst>
            <pc:docMk/>
            <pc:sldMk cId="1807723426" sldId="388"/>
            <ac:picMk id="36" creationId="{7C0E116D-85DB-DA53-9D08-80004738A523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1:42.471" v="283"/>
        <pc:sldMkLst>
          <pc:docMk/>
          <pc:sldMk cId="4287743283" sldId="395"/>
        </pc:sldMkLst>
        <pc:grpChg chg="del">
          <ac:chgData name="Annik Noer Nawarni" userId="1f05a52b-258c-4876-bdb6-a198a4fe0a47" providerId="ADAL" clId="{A7EF07C4-9FD6-4EEF-98F4-FFFEC309D168}" dt="2025-06-18T06:52:38.627" v="139" actId="478"/>
          <ac:grpSpMkLst>
            <pc:docMk/>
            <pc:sldMk cId="4287743283" sldId="395"/>
            <ac:grpSpMk id="50" creationId="{C816DAD3-FB5E-2879-896A-A3FA95878081}"/>
          </ac:grpSpMkLst>
        </pc:grpChg>
        <pc:picChg chg="add mod">
          <ac:chgData name="Annik Noer Nawarni" userId="1f05a52b-258c-4876-bdb6-a198a4fe0a47" providerId="ADAL" clId="{A7EF07C4-9FD6-4EEF-98F4-FFFEC309D168}" dt="2025-06-18T12:31:42.471" v="283"/>
          <ac:picMkLst>
            <pc:docMk/>
            <pc:sldMk cId="4287743283" sldId="395"/>
            <ac:picMk id="2" creationId="{A9185D0F-125F-6A83-0BF9-478B20D82F15}"/>
          </ac:picMkLst>
        </pc:picChg>
      </pc:sldChg>
      <pc:sldChg chg="del">
        <pc:chgData name="Annik Noer Nawarni" userId="1f05a52b-258c-4876-bdb6-a198a4fe0a47" providerId="ADAL" clId="{A7EF07C4-9FD6-4EEF-98F4-FFFEC309D168}" dt="2025-06-18T06:52:47.785" v="140" actId="47"/>
        <pc:sldMkLst>
          <pc:docMk/>
          <pc:sldMk cId="1379227818" sldId="2691"/>
        </pc:sldMkLst>
      </pc:sldChg>
      <pc:sldChg chg="del">
        <pc:chgData name="Annik Noer Nawarni" userId="1f05a52b-258c-4876-bdb6-a198a4fe0a47" providerId="ADAL" clId="{A7EF07C4-9FD6-4EEF-98F4-FFFEC309D168}" dt="2025-06-18T06:52:47.785" v="140" actId="47"/>
        <pc:sldMkLst>
          <pc:docMk/>
          <pc:sldMk cId="1552757643" sldId="3716"/>
        </pc:sldMkLst>
      </pc:sldChg>
      <pc:sldChg chg="addSp delSp modSp mod">
        <pc:chgData name="Annik Noer Nawarni" userId="1f05a52b-258c-4876-bdb6-a198a4fe0a47" providerId="ADAL" clId="{A7EF07C4-9FD6-4EEF-98F4-FFFEC309D168}" dt="2025-06-18T12:35:13.333" v="359" actId="20577"/>
        <pc:sldMkLst>
          <pc:docMk/>
          <pc:sldMk cId="3479105546" sldId="4442"/>
        </pc:sldMkLst>
        <pc:spChg chg="mod">
          <ac:chgData name="Annik Noer Nawarni" userId="1f05a52b-258c-4876-bdb6-a198a4fe0a47" providerId="ADAL" clId="{A7EF07C4-9FD6-4EEF-98F4-FFFEC309D168}" dt="2025-06-18T12:35:13.333" v="359" actId="20577"/>
          <ac:spMkLst>
            <pc:docMk/>
            <pc:sldMk cId="3479105546" sldId="4442"/>
            <ac:spMk id="6" creationId="{C6C4E3B8-CE3E-4F97-82E6-E38BD80CF313}"/>
          </ac:spMkLst>
        </pc:spChg>
        <pc:picChg chg="add mod">
          <ac:chgData name="Annik Noer Nawarni" userId="1f05a52b-258c-4876-bdb6-a198a4fe0a47" providerId="ADAL" clId="{A7EF07C4-9FD6-4EEF-98F4-FFFEC309D168}" dt="2025-06-18T12:32:31.646" v="301"/>
          <ac:picMkLst>
            <pc:docMk/>
            <pc:sldMk cId="3479105546" sldId="4442"/>
            <ac:picMk id="3" creationId="{80ABC4CA-8D0C-9FE4-DA74-CD341BA9E21E}"/>
          </ac:picMkLst>
        </pc:picChg>
        <pc:picChg chg="del">
          <ac:chgData name="Annik Noer Nawarni" userId="1f05a52b-258c-4876-bdb6-a198a4fe0a47" providerId="ADAL" clId="{A7EF07C4-9FD6-4EEF-98F4-FFFEC309D168}" dt="2025-06-18T12:32:30.892" v="300" actId="478"/>
          <ac:picMkLst>
            <pc:docMk/>
            <pc:sldMk cId="3479105546" sldId="4442"/>
            <ac:picMk id="65" creationId="{55BA8DB7-0411-4658-BCE7-D9B89F9D4240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3:11:00.892" v="1018"/>
        <pc:sldMkLst>
          <pc:docMk/>
          <pc:sldMk cId="2614694668" sldId="4697"/>
        </pc:sldMkLst>
        <pc:spChg chg="mod">
          <ac:chgData name="Annik Noer Nawarni" userId="1f05a52b-258c-4876-bdb6-a198a4fe0a47" providerId="ADAL" clId="{A7EF07C4-9FD6-4EEF-98F4-FFFEC309D168}" dt="2025-06-18T06:52:58.044" v="144" actId="20577"/>
          <ac:spMkLst>
            <pc:docMk/>
            <pc:sldMk cId="2614694668" sldId="4697"/>
            <ac:spMk id="24" creationId="{ECFD015C-4986-4699-B45C-58A13C8831A2}"/>
          </ac:spMkLst>
        </pc:spChg>
        <pc:spChg chg="mod">
          <ac:chgData name="Annik Noer Nawarni" userId="1f05a52b-258c-4876-bdb6-a198a4fe0a47" providerId="ADAL" clId="{A7EF07C4-9FD6-4EEF-98F4-FFFEC309D168}" dt="2025-06-18T06:52:54.553" v="142" actId="6549"/>
          <ac:spMkLst>
            <pc:docMk/>
            <pc:sldMk cId="2614694668" sldId="4697"/>
            <ac:spMk id="40" creationId="{64E84E86-6ACF-46F0-A428-425DB576048F}"/>
          </ac:spMkLst>
        </pc:spChg>
        <pc:picChg chg="add mod">
          <ac:chgData name="Annik Noer Nawarni" userId="1f05a52b-258c-4876-bdb6-a198a4fe0a47" providerId="ADAL" clId="{A7EF07C4-9FD6-4EEF-98F4-FFFEC309D168}" dt="2025-06-18T13:11:00.892" v="1018"/>
          <ac:picMkLst>
            <pc:docMk/>
            <pc:sldMk cId="2614694668" sldId="4697"/>
            <ac:picMk id="2" creationId="{BE8EB86C-9516-3FAE-EA55-52A8CEB07B1C}"/>
          </ac:picMkLst>
        </pc:picChg>
        <pc:picChg chg="del">
          <ac:chgData name="Annik Noer Nawarni" userId="1f05a52b-258c-4876-bdb6-a198a4fe0a47" providerId="ADAL" clId="{A7EF07C4-9FD6-4EEF-98F4-FFFEC309D168}" dt="2025-06-18T13:10:56.240" v="1017" actId="478"/>
          <ac:picMkLst>
            <pc:docMk/>
            <pc:sldMk cId="2614694668" sldId="4697"/>
            <ac:picMk id="46" creationId="{A70A94D1-2BB4-4B44-A968-23BACCB2EE8E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2:19.581" v="297"/>
        <pc:sldMkLst>
          <pc:docMk/>
          <pc:sldMk cId="55433518" sldId="7341"/>
        </pc:sldMkLst>
        <pc:picChg chg="add mod">
          <ac:chgData name="Annik Noer Nawarni" userId="1f05a52b-258c-4876-bdb6-a198a4fe0a47" providerId="ADAL" clId="{A7EF07C4-9FD6-4EEF-98F4-FFFEC309D168}" dt="2025-06-18T12:32:19.581" v="297"/>
          <ac:picMkLst>
            <pc:docMk/>
            <pc:sldMk cId="55433518" sldId="7341"/>
            <ac:picMk id="2" creationId="{3E305322-65C0-4123-D7AE-86804BD8FC3B}"/>
          </ac:picMkLst>
        </pc:picChg>
        <pc:picChg chg="del">
          <ac:chgData name="Annik Noer Nawarni" userId="1f05a52b-258c-4876-bdb6-a198a4fe0a47" providerId="ADAL" clId="{A7EF07C4-9FD6-4EEF-98F4-FFFEC309D168}" dt="2025-06-18T12:32:18.821" v="296" actId="478"/>
          <ac:picMkLst>
            <pc:docMk/>
            <pc:sldMk cId="55433518" sldId="7341"/>
            <ac:picMk id="3" creationId="{637329DE-009E-E710-0A3A-B8E4D71E5120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1:47.806" v="285"/>
        <pc:sldMkLst>
          <pc:docMk/>
          <pc:sldMk cId="2605488014" sldId="7402"/>
        </pc:sldMkLst>
        <pc:picChg chg="del">
          <ac:chgData name="Annik Noer Nawarni" userId="1f05a52b-258c-4876-bdb6-a198a4fe0a47" providerId="ADAL" clId="{A7EF07C4-9FD6-4EEF-98F4-FFFEC309D168}" dt="2025-06-18T12:31:47.180" v="284" actId="478"/>
          <ac:picMkLst>
            <pc:docMk/>
            <pc:sldMk cId="2605488014" sldId="7402"/>
            <ac:picMk id="2" creationId="{E480D93A-254F-4AE8-9ADA-15D90E001CA4}"/>
          </ac:picMkLst>
        </pc:picChg>
        <pc:picChg chg="add mod">
          <ac:chgData name="Annik Noer Nawarni" userId="1f05a52b-258c-4876-bdb6-a198a4fe0a47" providerId="ADAL" clId="{A7EF07C4-9FD6-4EEF-98F4-FFFEC309D168}" dt="2025-06-18T12:31:47.806" v="285"/>
          <ac:picMkLst>
            <pc:docMk/>
            <pc:sldMk cId="2605488014" sldId="7402"/>
            <ac:picMk id="3" creationId="{FC3C087D-2280-67CF-C59A-B4684CBBBDAA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2:42:41.091" v="387"/>
        <pc:sldMkLst>
          <pc:docMk/>
          <pc:sldMk cId="3323902796" sldId="7412"/>
        </pc:sldMkLst>
        <pc:picChg chg="add del mod">
          <ac:chgData name="Annik Noer Nawarni" userId="1f05a52b-258c-4876-bdb6-a198a4fe0a47" providerId="ADAL" clId="{A7EF07C4-9FD6-4EEF-98F4-FFFEC309D168}" dt="2025-06-18T12:42:40.597" v="386" actId="478"/>
          <ac:picMkLst>
            <pc:docMk/>
            <pc:sldMk cId="3323902796" sldId="7412"/>
            <ac:picMk id="19" creationId="{8C66CBF1-98C7-3978-E40A-39A2134556AD}"/>
          </ac:picMkLst>
        </pc:picChg>
        <pc:picChg chg="add mod">
          <ac:chgData name="Annik Noer Nawarni" userId="1f05a52b-258c-4876-bdb6-a198a4fe0a47" providerId="ADAL" clId="{A7EF07C4-9FD6-4EEF-98F4-FFFEC309D168}" dt="2025-06-18T12:42:41.091" v="387"/>
          <ac:picMkLst>
            <pc:docMk/>
            <pc:sldMk cId="3323902796" sldId="7412"/>
            <ac:picMk id="21" creationId="{85C2010D-E526-0AB4-E160-6F0CF73CC3A5}"/>
          </ac:picMkLst>
        </pc:picChg>
        <pc:picChg chg="del">
          <ac:chgData name="Annik Noer Nawarni" userId="1f05a52b-258c-4876-bdb6-a198a4fe0a47" providerId="ADAL" clId="{A7EF07C4-9FD6-4EEF-98F4-FFFEC309D168}" dt="2025-06-18T12:31:28.940" v="277" actId="478"/>
          <ac:picMkLst>
            <pc:docMk/>
            <pc:sldMk cId="3323902796" sldId="7412"/>
            <ac:picMk id="49" creationId="{D695AFBD-2F4B-4FD5-B743-A9340F8E9A74}"/>
          </ac:picMkLst>
        </pc:picChg>
      </pc:sldChg>
      <pc:sldChg chg="del">
        <pc:chgData name="Annik Noer Nawarni" userId="1f05a52b-258c-4876-bdb6-a198a4fe0a47" providerId="ADAL" clId="{A7EF07C4-9FD6-4EEF-98F4-FFFEC309D168}" dt="2025-06-18T06:51:04.570" v="122" actId="2696"/>
        <pc:sldMkLst>
          <pc:docMk/>
          <pc:sldMk cId="3372790822" sldId="7412"/>
        </pc:sldMkLst>
      </pc:sldChg>
      <pc:sldChg chg="addSp delSp modSp add mod">
        <pc:chgData name="Annik Noer Nawarni" userId="1f05a52b-258c-4876-bdb6-a198a4fe0a47" providerId="ADAL" clId="{A7EF07C4-9FD6-4EEF-98F4-FFFEC309D168}" dt="2025-06-18T12:42:29.865" v="381"/>
        <pc:sldMkLst>
          <pc:docMk/>
          <pc:sldMk cId="3855991330" sldId="7448"/>
        </pc:sldMkLst>
        <pc:picChg chg="del">
          <ac:chgData name="Annik Noer Nawarni" userId="1f05a52b-258c-4876-bdb6-a198a4fe0a47" providerId="ADAL" clId="{A7EF07C4-9FD6-4EEF-98F4-FFFEC309D168}" dt="2025-06-18T12:42:29.345" v="380" actId="478"/>
          <ac:picMkLst>
            <pc:docMk/>
            <pc:sldMk cId="3855991330" sldId="7448"/>
            <ac:picMk id="7" creationId="{27234DD9-FB55-486D-7A1F-1650BAB6B48A}"/>
          </ac:picMkLst>
        </pc:picChg>
        <pc:picChg chg="add mod">
          <ac:chgData name="Annik Noer Nawarni" userId="1f05a52b-258c-4876-bdb6-a198a4fe0a47" providerId="ADAL" clId="{A7EF07C4-9FD6-4EEF-98F4-FFFEC309D168}" dt="2025-06-18T12:42:29.865" v="381"/>
          <ac:picMkLst>
            <pc:docMk/>
            <pc:sldMk cId="3855991330" sldId="7448"/>
            <ac:picMk id="9" creationId="{C86CF33B-C08D-DA78-1DC7-B0AC9A809E45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2:42:37.092" v="385"/>
        <pc:sldMkLst>
          <pc:docMk/>
          <pc:sldMk cId="283365075" sldId="7449"/>
        </pc:sldMkLst>
        <pc:picChg chg="add mod">
          <ac:chgData name="Annik Noer Nawarni" userId="1f05a52b-258c-4876-bdb6-a198a4fe0a47" providerId="ADAL" clId="{A7EF07C4-9FD6-4EEF-98F4-FFFEC309D168}" dt="2025-06-18T12:42:37.092" v="385"/>
          <ac:picMkLst>
            <pc:docMk/>
            <pc:sldMk cId="283365075" sldId="7449"/>
            <ac:picMk id="3" creationId="{29CC1D5B-9483-AD86-252F-1EBB847B09C3}"/>
          </ac:picMkLst>
        </pc:picChg>
        <pc:picChg chg="del">
          <ac:chgData name="Annik Noer Nawarni" userId="1f05a52b-258c-4876-bdb6-a198a4fe0a47" providerId="ADAL" clId="{A7EF07C4-9FD6-4EEF-98F4-FFFEC309D168}" dt="2025-06-18T12:42:36.562" v="384" actId="478"/>
          <ac:picMkLst>
            <pc:docMk/>
            <pc:sldMk cId="283365075" sldId="7449"/>
            <ac:picMk id="4" creationId="{50E3B017-39EA-DE24-F66C-6F506E652D63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2:42:48.490" v="391"/>
        <pc:sldMkLst>
          <pc:docMk/>
          <pc:sldMk cId="2636166177" sldId="7453"/>
        </pc:sldMkLst>
        <pc:picChg chg="del">
          <ac:chgData name="Annik Noer Nawarni" userId="1f05a52b-258c-4876-bdb6-a198a4fe0a47" providerId="ADAL" clId="{A7EF07C4-9FD6-4EEF-98F4-FFFEC309D168}" dt="2025-06-18T12:42:47.857" v="390" actId="478"/>
          <ac:picMkLst>
            <pc:docMk/>
            <pc:sldMk cId="2636166177" sldId="7453"/>
            <ac:picMk id="3" creationId="{C94C5871-9B95-30B7-B102-637BE4062F98}"/>
          </ac:picMkLst>
        </pc:picChg>
        <pc:picChg chg="add mod">
          <ac:chgData name="Annik Noer Nawarni" userId="1f05a52b-258c-4876-bdb6-a198a4fe0a47" providerId="ADAL" clId="{A7EF07C4-9FD6-4EEF-98F4-FFFEC309D168}" dt="2025-06-18T12:42:48.490" v="391"/>
          <ac:picMkLst>
            <pc:docMk/>
            <pc:sldMk cId="2636166177" sldId="7453"/>
            <ac:picMk id="10" creationId="{F3852AFC-D38C-D6E0-B40E-8DA077DC7A10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2:42:53.279" v="393"/>
        <pc:sldMkLst>
          <pc:docMk/>
          <pc:sldMk cId="3796999017" sldId="7454"/>
        </pc:sldMkLst>
        <pc:picChg chg="del">
          <ac:chgData name="Annik Noer Nawarni" userId="1f05a52b-258c-4876-bdb6-a198a4fe0a47" providerId="ADAL" clId="{A7EF07C4-9FD6-4EEF-98F4-FFFEC309D168}" dt="2025-06-18T12:42:52.752" v="392" actId="478"/>
          <ac:picMkLst>
            <pc:docMk/>
            <pc:sldMk cId="3796999017" sldId="7454"/>
            <ac:picMk id="2" creationId="{DCF44053-E40D-B82F-7410-2BA2879DFDF5}"/>
          </ac:picMkLst>
        </pc:picChg>
        <pc:picChg chg="add mod">
          <ac:chgData name="Annik Noer Nawarni" userId="1f05a52b-258c-4876-bdb6-a198a4fe0a47" providerId="ADAL" clId="{A7EF07C4-9FD6-4EEF-98F4-FFFEC309D168}" dt="2025-06-18T12:42:53.279" v="393"/>
          <ac:picMkLst>
            <pc:docMk/>
            <pc:sldMk cId="3796999017" sldId="7454"/>
            <ac:picMk id="6" creationId="{04FEF384-633F-D57E-52FC-8A2A8387AFCF}"/>
          </ac:picMkLst>
        </pc:picChg>
      </pc:sldChg>
      <pc:sldChg chg="modSp add mod ord">
        <pc:chgData name="Annik Noer Nawarni" userId="1f05a52b-258c-4876-bdb6-a198a4fe0a47" providerId="ADAL" clId="{A7EF07C4-9FD6-4EEF-98F4-FFFEC309D168}" dt="2025-06-18T12:35:02.884" v="345" actId="20577"/>
        <pc:sldMkLst>
          <pc:docMk/>
          <pc:sldMk cId="0" sldId="16673212"/>
        </pc:sldMkLst>
        <pc:spChg chg="mod">
          <ac:chgData name="Annik Noer Nawarni" userId="1f05a52b-258c-4876-bdb6-a198a4fe0a47" providerId="ADAL" clId="{A7EF07C4-9FD6-4EEF-98F4-FFFEC309D168}" dt="2025-06-18T12:35:02.884" v="345" actId="20577"/>
          <ac:spMkLst>
            <pc:docMk/>
            <pc:sldMk cId="0" sldId="16673212"/>
            <ac:spMk id="197" creationId="{00000000-0000-0000-0000-000000000000}"/>
          </ac:spMkLst>
        </pc:spChg>
      </pc:sldChg>
      <pc:sldChg chg="addSp delSp modSp mod">
        <pc:chgData name="Annik Noer Nawarni" userId="1f05a52b-258c-4876-bdb6-a198a4fe0a47" providerId="ADAL" clId="{A7EF07C4-9FD6-4EEF-98F4-FFFEC309D168}" dt="2025-06-18T12:35:32.975" v="361" actId="1076"/>
        <pc:sldMkLst>
          <pc:docMk/>
          <pc:sldMk cId="1002527055" sldId="2147375630"/>
        </pc:sldMkLst>
        <pc:spChg chg="del">
          <ac:chgData name="Annik Noer Nawarni" userId="1f05a52b-258c-4876-bdb6-a198a4fe0a47" providerId="ADAL" clId="{A7EF07C4-9FD6-4EEF-98F4-FFFEC309D168}" dt="2025-06-18T12:32:40.847" v="302" actId="478"/>
          <ac:spMkLst>
            <pc:docMk/>
            <pc:sldMk cId="1002527055" sldId="2147375630"/>
            <ac:spMk id="3" creationId="{00000000-0000-0000-0000-000000000000}"/>
          </ac:spMkLst>
        </pc:spChg>
        <pc:spChg chg="mod">
          <ac:chgData name="Annik Noer Nawarni" userId="1f05a52b-258c-4876-bdb6-a198a4fe0a47" providerId="ADAL" clId="{A7EF07C4-9FD6-4EEF-98F4-FFFEC309D168}" dt="2025-06-18T12:35:32.975" v="361" actId="1076"/>
          <ac:spMkLst>
            <pc:docMk/>
            <pc:sldMk cId="1002527055" sldId="2147375630"/>
            <ac:spMk id="7" creationId="{A5E13BE3-A7AE-B532-B78F-05E69E7DE216}"/>
          </ac:spMkLst>
        </pc:spChg>
        <pc:spChg chg="mod">
          <ac:chgData name="Annik Noer Nawarni" userId="1f05a52b-258c-4876-bdb6-a198a4fe0a47" providerId="ADAL" clId="{A7EF07C4-9FD6-4EEF-98F4-FFFEC309D168}" dt="2025-06-18T12:35:32.975" v="361" actId="1076"/>
          <ac:spMkLst>
            <pc:docMk/>
            <pc:sldMk cId="1002527055" sldId="2147375630"/>
            <ac:spMk id="11" creationId="{99AABD66-39FF-CC2D-F35F-5F7A3B336AAF}"/>
          </ac:spMkLst>
        </pc:spChg>
        <pc:grpChg chg="del">
          <ac:chgData name="Annik Noer Nawarni" userId="1f05a52b-258c-4876-bdb6-a198a4fe0a47" providerId="ADAL" clId="{A7EF07C4-9FD6-4EEF-98F4-FFFEC309D168}" dt="2025-06-18T12:32:40.847" v="302" actId="478"/>
          <ac:grpSpMkLst>
            <pc:docMk/>
            <pc:sldMk cId="1002527055" sldId="2147375630"/>
            <ac:grpSpMk id="10" creationId="{00000000-0000-0000-0000-000000000000}"/>
          </ac:grpSpMkLst>
        </pc:grpChg>
        <pc:grpChg chg="del">
          <ac:chgData name="Annik Noer Nawarni" userId="1f05a52b-258c-4876-bdb6-a198a4fe0a47" providerId="ADAL" clId="{A7EF07C4-9FD6-4EEF-98F4-FFFEC309D168}" dt="2025-06-18T12:32:43.019" v="303" actId="478"/>
          <ac:grpSpMkLst>
            <pc:docMk/>
            <pc:sldMk cId="1002527055" sldId="2147375630"/>
            <ac:grpSpMk id="26" creationId="{00000000-0000-0000-0000-000000000000}"/>
          </ac:grpSpMkLst>
        </pc:grpChg>
        <pc:grpChg chg="del">
          <ac:chgData name="Annik Noer Nawarni" userId="1f05a52b-258c-4876-bdb6-a198a4fe0a47" providerId="ADAL" clId="{A7EF07C4-9FD6-4EEF-98F4-FFFEC309D168}" dt="2025-06-18T12:32:40.847" v="302" actId="478"/>
          <ac:grpSpMkLst>
            <pc:docMk/>
            <pc:sldMk cId="1002527055" sldId="2147375630"/>
            <ac:grpSpMk id="27" creationId="{00000000-0000-0000-0000-000000000000}"/>
          </ac:grpSpMkLst>
        </pc:grpChg>
        <pc:picChg chg="del">
          <ac:chgData name="Annik Noer Nawarni" userId="1f05a52b-258c-4876-bdb6-a198a4fe0a47" providerId="ADAL" clId="{A7EF07C4-9FD6-4EEF-98F4-FFFEC309D168}" dt="2025-06-18T12:32:24.404" v="298" actId="478"/>
          <ac:picMkLst>
            <pc:docMk/>
            <pc:sldMk cId="1002527055" sldId="2147375630"/>
            <ac:picMk id="2" creationId="{E480D93A-254F-4AE8-9ADA-15D90E001CA4}"/>
          </ac:picMkLst>
        </pc:picChg>
        <pc:picChg chg="mod">
          <ac:chgData name="Annik Noer Nawarni" userId="1f05a52b-258c-4876-bdb6-a198a4fe0a47" providerId="ADAL" clId="{A7EF07C4-9FD6-4EEF-98F4-FFFEC309D168}" dt="2025-06-18T12:35:25.287" v="360" actId="1076"/>
          <ac:picMkLst>
            <pc:docMk/>
            <pc:sldMk cId="1002527055" sldId="2147375630"/>
            <ac:picMk id="4" creationId="{98F27504-C8FF-E7B3-C944-4B80D9C72764}"/>
          </ac:picMkLst>
        </pc:picChg>
        <pc:picChg chg="add mod">
          <ac:chgData name="Annik Noer Nawarni" userId="1f05a52b-258c-4876-bdb6-a198a4fe0a47" providerId="ADAL" clId="{A7EF07C4-9FD6-4EEF-98F4-FFFEC309D168}" dt="2025-06-18T12:32:25.362" v="299"/>
          <ac:picMkLst>
            <pc:docMk/>
            <pc:sldMk cId="1002527055" sldId="2147375630"/>
            <ac:picMk id="12" creationId="{FFF86987-DE31-F17F-7130-3AF5443E2F3B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2:42:44.929" v="389"/>
        <pc:sldMkLst>
          <pc:docMk/>
          <pc:sldMk cId="838291589" sldId="2147375693"/>
        </pc:sldMkLst>
        <pc:picChg chg="add del mod">
          <ac:chgData name="Annik Noer Nawarni" userId="1f05a52b-258c-4876-bdb6-a198a4fe0a47" providerId="ADAL" clId="{A7EF07C4-9FD6-4EEF-98F4-FFFEC309D168}" dt="2025-06-18T12:42:44.439" v="388" actId="478"/>
          <ac:picMkLst>
            <pc:docMk/>
            <pc:sldMk cId="838291589" sldId="2147375693"/>
            <ac:picMk id="17" creationId="{E484A943-ED2B-9E11-A24B-0653B37FA68F}"/>
          </ac:picMkLst>
        </pc:picChg>
        <pc:picChg chg="add mod">
          <ac:chgData name="Annik Noer Nawarni" userId="1f05a52b-258c-4876-bdb6-a198a4fe0a47" providerId="ADAL" clId="{A7EF07C4-9FD6-4EEF-98F4-FFFEC309D168}" dt="2025-06-18T12:42:44.929" v="389"/>
          <ac:picMkLst>
            <pc:docMk/>
            <pc:sldMk cId="838291589" sldId="2147375693"/>
            <ac:picMk id="26" creationId="{838EBA9A-07FB-3138-FE52-8105216434DA}"/>
          </ac:picMkLst>
        </pc:picChg>
        <pc:picChg chg="del">
          <ac:chgData name="Annik Noer Nawarni" userId="1f05a52b-258c-4876-bdb6-a198a4fe0a47" providerId="ADAL" clId="{A7EF07C4-9FD6-4EEF-98F4-FFFEC309D168}" dt="2025-06-18T12:31:33.743" v="279" actId="478"/>
          <ac:picMkLst>
            <pc:docMk/>
            <pc:sldMk cId="838291589" sldId="2147375693"/>
            <ac:picMk id="49" creationId="{D695AFBD-2F4B-4FD5-B743-A9340F8E9A74}"/>
          </ac:picMkLst>
        </pc:picChg>
      </pc:sldChg>
      <pc:sldChg chg="del">
        <pc:chgData name="Annik Noer Nawarni" userId="1f05a52b-258c-4876-bdb6-a198a4fe0a47" providerId="ADAL" clId="{A7EF07C4-9FD6-4EEF-98F4-FFFEC309D168}" dt="2025-06-18T06:51:04.570" v="122" actId="2696"/>
        <pc:sldMkLst>
          <pc:docMk/>
          <pc:sldMk cId="1297946793" sldId="2147375693"/>
        </pc:sldMkLst>
      </pc:sldChg>
      <pc:sldChg chg="addSp delSp modSp add mod">
        <pc:chgData name="Annik Noer Nawarni" userId="1f05a52b-258c-4876-bdb6-a198a4fe0a47" providerId="ADAL" clId="{A7EF07C4-9FD6-4EEF-98F4-FFFEC309D168}" dt="2025-06-18T12:36:55.072" v="364"/>
        <pc:sldMkLst>
          <pc:docMk/>
          <pc:sldMk cId="2014471202" sldId="2147375700"/>
        </pc:sldMkLst>
        <pc:spChg chg="del">
          <ac:chgData name="Annik Noer Nawarni" userId="1f05a52b-258c-4876-bdb6-a198a4fe0a47" providerId="ADAL" clId="{A7EF07C4-9FD6-4EEF-98F4-FFFEC309D168}" dt="2025-06-18T12:36:49.149" v="363" actId="478"/>
          <ac:spMkLst>
            <pc:docMk/>
            <pc:sldMk cId="2014471202" sldId="2147375700"/>
            <ac:spMk id="21" creationId="{ED3E5413-BCDA-4F5D-95C1-CA0B03452661}"/>
          </ac:spMkLst>
        </pc:spChg>
        <pc:picChg chg="add mod">
          <ac:chgData name="Annik Noer Nawarni" userId="1f05a52b-258c-4876-bdb6-a198a4fe0a47" providerId="ADAL" clId="{A7EF07C4-9FD6-4EEF-98F4-FFFEC309D168}" dt="2025-06-18T12:36:55.072" v="364"/>
          <ac:picMkLst>
            <pc:docMk/>
            <pc:sldMk cId="2014471202" sldId="2147375700"/>
            <ac:picMk id="3" creationId="{4EFE5E8F-41F2-5B90-4C83-CFB224FD6564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3:05.735" v="309"/>
        <pc:sldMkLst>
          <pc:docMk/>
          <pc:sldMk cId="997618678" sldId="2147375702"/>
        </pc:sldMkLst>
        <pc:spChg chg="add mod">
          <ac:chgData name="Annik Noer Nawarni" userId="1f05a52b-258c-4876-bdb6-a198a4fe0a47" providerId="ADAL" clId="{A7EF07C4-9FD6-4EEF-98F4-FFFEC309D168}" dt="2025-06-18T06:55:14.177" v="210" actId="14100"/>
          <ac:spMkLst>
            <pc:docMk/>
            <pc:sldMk cId="997618678" sldId="2147375702"/>
            <ac:spMk id="5" creationId="{8D4AE9BB-3298-AE91-E09A-AB89E54C5E8A}"/>
          </ac:spMkLst>
        </pc:spChg>
        <pc:spChg chg="add mod">
          <ac:chgData name="Annik Noer Nawarni" userId="1f05a52b-258c-4876-bdb6-a198a4fe0a47" providerId="ADAL" clId="{A7EF07C4-9FD6-4EEF-98F4-FFFEC309D168}" dt="2025-06-18T06:55:17.916" v="211" actId="1076"/>
          <ac:spMkLst>
            <pc:docMk/>
            <pc:sldMk cId="997618678" sldId="2147375702"/>
            <ac:spMk id="7" creationId="{034723B4-AD9C-0BF6-48A7-1126F4420BE0}"/>
          </ac:spMkLst>
        </pc:spChg>
        <pc:spChg chg="del">
          <ac:chgData name="Annik Noer Nawarni" userId="1f05a52b-258c-4876-bdb6-a198a4fe0a47" providerId="ADAL" clId="{A7EF07C4-9FD6-4EEF-98F4-FFFEC309D168}" dt="2025-06-18T12:33:04.938" v="308" actId="478"/>
          <ac:spMkLst>
            <pc:docMk/>
            <pc:sldMk cId="997618678" sldId="2147375702"/>
            <ac:spMk id="21" creationId="{ED3E5413-BCDA-4F5D-95C1-CA0B03452661}"/>
          </ac:spMkLst>
        </pc:spChg>
        <pc:picChg chg="add mod">
          <ac:chgData name="Annik Noer Nawarni" userId="1f05a52b-258c-4876-bdb6-a198a4fe0a47" providerId="ADAL" clId="{A7EF07C4-9FD6-4EEF-98F4-FFFEC309D168}" dt="2025-06-18T12:33:05.735" v="309"/>
          <ac:picMkLst>
            <pc:docMk/>
            <pc:sldMk cId="997618678" sldId="2147375702"/>
            <ac:picMk id="9" creationId="{CEA3D067-401B-81FA-DD04-1CA5A15274E1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47:12.483" v="421"/>
        <pc:sldMkLst>
          <pc:docMk/>
          <pc:sldMk cId="3717260152" sldId="2147375704"/>
        </pc:sldMkLst>
        <pc:spChg chg="mod">
          <ac:chgData name="Annik Noer Nawarni" userId="1f05a52b-258c-4876-bdb6-a198a4fe0a47" providerId="ADAL" clId="{A7EF07C4-9FD6-4EEF-98F4-FFFEC309D168}" dt="2025-06-18T06:46:55.506" v="73" actId="20577"/>
          <ac:spMkLst>
            <pc:docMk/>
            <pc:sldMk cId="3717260152" sldId="2147375704"/>
            <ac:spMk id="7" creationId="{AA4C02D2-1323-4473-9FA1-F843E5BAA1F0}"/>
          </ac:spMkLst>
        </pc:spChg>
        <pc:picChg chg="add mod">
          <ac:chgData name="Annik Noer Nawarni" userId="1f05a52b-258c-4876-bdb6-a198a4fe0a47" providerId="ADAL" clId="{A7EF07C4-9FD6-4EEF-98F4-FFFEC309D168}" dt="2025-06-18T12:47:12.483" v="421"/>
          <ac:picMkLst>
            <pc:docMk/>
            <pc:sldMk cId="3717260152" sldId="2147375704"/>
            <ac:picMk id="8" creationId="{3A7D1E4C-507D-6365-8B1A-B27B6E6032E7}"/>
          </ac:picMkLst>
        </pc:picChg>
        <pc:picChg chg="del">
          <ac:chgData name="Annik Noer Nawarni" userId="1f05a52b-258c-4876-bdb6-a198a4fe0a47" providerId="ADAL" clId="{A7EF07C4-9FD6-4EEF-98F4-FFFEC309D168}" dt="2025-06-18T12:47:12.004" v="420" actId="478"/>
          <ac:picMkLst>
            <pc:docMk/>
            <pc:sldMk cId="3717260152" sldId="2147375704"/>
            <ac:picMk id="29" creationId="{C6A4CC87-85D4-46A3-B9B1-57B9C51B5CB9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1:40.202" v="282"/>
        <pc:sldMkLst>
          <pc:docMk/>
          <pc:sldMk cId="2123702601" sldId="2147375705"/>
        </pc:sldMkLst>
        <pc:spChg chg="mod">
          <ac:chgData name="Annik Noer Nawarni" userId="1f05a52b-258c-4876-bdb6-a198a4fe0a47" providerId="ADAL" clId="{A7EF07C4-9FD6-4EEF-98F4-FFFEC309D168}" dt="2025-06-18T06:52:00.286" v="138" actId="20577"/>
          <ac:spMkLst>
            <pc:docMk/>
            <pc:sldMk cId="2123702601" sldId="2147375705"/>
            <ac:spMk id="7" creationId="{AA4C02D2-1323-4473-9FA1-F843E5BAA1F0}"/>
          </ac:spMkLst>
        </pc:spChg>
        <pc:spChg chg="mod">
          <ac:chgData name="Annik Noer Nawarni" userId="1f05a52b-258c-4876-bdb6-a198a4fe0a47" providerId="ADAL" clId="{A7EF07C4-9FD6-4EEF-98F4-FFFEC309D168}" dt="2025-06-18T06:51:37.451" v="126" actId="20577"/>
          <ac:spMkLst>
            <pc:docMk/>
            <pc:sldMk cId="2123702601" sldId="2147375705"/>
            <ac:spMk id="28" creationId="{3AF086F9-0820-4AF3-A6D2-5D889C0FA826}"/>
          </ac:spMkLst>
        </pc:spChg>
        <pc:picChg chg="add mod">
          <ac:chgData name="Annik Noer Nawarni" userId="1f05a52b-258c-4876-bdb6-a198a4fe0a47" providerId="ADAL" clId="{A7EF07C4-9FD6-4EEF-98F4-FFFEC309D168}" dt="2025-06-18T12:31:40.202" v="282"/>
          <ac:picMkLst>
            <pc:docMk/>
            <pc:sldMk cId="2123702601" sldId="2147375705"/>
            <ac:picMk id="8" creationId="{1B04AE3C-2E64-D9A8-4EF6-22123A95383D}"/>
          </ac:picMkLst>
        </pc:picChg>
        <pc:picChg chg="del">
          <ac:chgData name="Annik Noer Nawarni" userId="1f05a52b-258c-4876-bdb6-a198a4fe0a47" providerId="ADAL" clId="{A7EF07C4-9FD6-4EEF-98F4-FFFEC309D168}" dt="2025-06-18T12:31:39.519" v="281" actId="478"/>
          <ac:picMkLst>
            <pc:docMk/>
            <pc:sldMk cId="2123702601" sldId="2147375705"/>
            <ac:picMk id="29" creationId="{C6A4CC87-85D4-46A3-B9B1-57B9C51B5CB9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3:04:45.525" v="932" actId="20577"/>
        <pc:sldMkLst>
          <pc:docMk/>
          <pc:sldMk cId="322358794" sldId="2147375811"/>
        </pc:sldMkLst>
        <pc:spChg chg="add mod">
          <ac:chgData name="Annik Noer Nawarni" userId="1f05a52b-258c-4876-bdb6-a198a4fe0a47" providerId="ADAL" clId="{A7EF07C4-9FD6-4EEF-98F4-FFFEC309D168}" dt="2025-06-18T13:04:06.666" v="830" actId="14100"/>
          <ac:spMkLst>
            <pc:docMk/>
            <pc:sldMk cId="322358794" sldId="2147375811"/>
            <ac:spMk id="8" creationId="{7C818444-898C-2F22-83F5-ACC582D69A5B}"/>
          </ac:spMkLst>
        </pc:spChg>
        <pc:spChg chg="add mod">
          <ac:chgData name="Annik Noer Nawarni" userId="1f05a52b-258c-4876-bdb6-a198a4fe0a47" providerId="ADAL" clId="{A7EF07C4-9FD6-4EEF-98F4-FFFEC309D168}" dt="2025-06-18T13:04:45.525" v="932" actId="20577"/>
          <ac:spMkLst>
            <pc:docMk/>
            <pc:sldMk cId="322358794" sldId="2147375811"/>
            <ac:spMk id="11" creationId="{98CC4119-7937-0BB2-4F5E-FC41B4C5FC45}"/>
          </ac:spMkLst>
        </pc:spChg>
        <pc:picChg chg="add mod">
          <ac:chgData name="Annik Noer Nawarni" userId="1f05a52b-258c-4876-bdb6-a198a4fe0a47" providerId="ADAL" clId="{A7EF07C4-9FD6-4EEF-98F4-FFFEC309D168}" dt="2025-06-18T13:03:18.745" v="800"/>
          <ac:picMkLst>
            <pc:docMk/>
            <pc:sldMk cId="322358794" sldId="2147375811"/>
            <ac:picMk id="5" creationId="{0A5F78D3-7C5B-5C9A-8EFA-775BE7C23035}"/>
          </ac:picMkLst>
        </pc:picChg>
        <pc:picChg chg="del">
          <ac:chgData name="Annik Noer Nawarni" userId="1f05a52b-258c-4876-bdb6-a198a4fe0a47" providerId="ADAL" clId="{A7EF07C4-9FD6-4EEF-98F4-FFFEC309D168}" dt="2025-06-18T13:03:14.021" v="799" actId="478"/>
          <ac:picMkLst>
            <pc:docMk/>
            <pc:sldMk cId="322358794" sldId="2147375811"/>
            <ac:picMk id="123" creationId="{5861A488-6D53-4580-8589-BF1484CFB25E}"/>
          </ac:picMkLst>
        </pc:picChg>
      </pc:sldChg>
      <pc:sldChg chg="del">
        <pc:chgData name="Annik Noer Nawarni" userId="1f05a52b-258c-4876-bdb6-a198a4fe0a47" providerId="ADAL" clId="{A7EF07C4-9FD6-4EEF-98F4-FFFEC309D168}" dt="2025-06-18T06:51:04.570" v="122" actId="2696"/>
        <pc:sldMkLst>
          <pc:docMk/>
          <pc:sldMk cId="1392465706" sldId="2147375836"/>
        </pc:sldMkLst>
      </pc:sldChg>
      <pc:sldChg chg="add del">
        <pc:chgData name="Annik Noer Nawarni" userId="1f05a52b-258c-4876-bdb6-a198a4fe0a47" providerId="ADAL" clId="{A7EF07C4-9FD6-4EEF-98F4-FFFEC309D168}" dt="2025-06-18T12:41:07.732" v="376" actId="47"/>
        <pc:sldMkLst>
          <pc:docMk/>
          <pc:sldMk cId="2403855813" sldId="2147375836"/>
        </pc:sldMkLst>
      </pc:sldChg>
      <pc:sldChg chg="modSp del mod ord">
        <pc:chgData name="Annik Noer Nawarni" userId="1f05a52b-258c-4876-bdb6-a198a4fe0a47" providerId="ADAL" clId="{A7EF07C4-9FD6-4EEF-98F4-FFFEC309D168}" dt="2025-06-18T12:31:14.457" v="274" actId="47"/>
        <pc:sldMkLst>
          <pc:docMk/>
          <pc:sldMk cId="991456950" sldId="2147375837"/>
        </pc:sldMkLst>
        <pc:picChg chg="mod">
          <ac:chgData name="Annik Noer Nawarni" userId="1f05a52b-258c-4876-bdb6-a198a4fe0a47" providerId="ADAL" clId="{A7EF07C4-9FD6-4EEF-98F4-FFFEC309D168}" dt="2025-06-18T06:46:12.402" v="41" actId="14100"/>
          <ac:picMkLst>
            <pc:docMk/>
            <pc:sldMk cId="991456950" sldId="2147375837"/>
            <ac:picMk id="4" creationId="{428F7C84-36D6-31D4-ABF0-AD0150E14F02}"/>
          </ac:picMkLst>
        </pc:picChg>
      </pc:sldChg>
      <pc:sldChg chg="delSp del mod">
        <pc:chgData name="Annik Noer Nawarni" userId="1f05a52b-258c-4876-bdb6-a198a4fe0a47" providerId="ADAL" clId="{A7EF07C4-9FD6-4EEF-98F4-FFFEC309D168}" dt="2025-06-18T06:51:04.570" v="122" actId="2696"/>
        <pc:sldMkLst>
          <pc:docMk/>
          <pc:sldMk cId="1167123143" sldId="2147375860"/>
        </pc:sldMkLst>
        <pc:spChg chg="del">
          <ac:chgData name="Annik Noer Nawarni" userId="1f05a52b-258c-4876-bdb6-a198a4fe0a47" providerId="ADAL" clId="{A7EF07C4-9FD6-4EEF-98F4-FFFEC309D168}" dt="2025-06-18T06:47:51.583" v="74" actId="478"/>
          <ac:spMkLst>
            <pc:docMk/>
            <pc:sldMk cId="1167123143" sldId="2147375860"/>
            <ac:spMk id="28" creationId="{3AF086F9-0820-4AF3-A6D2-5D889C0FA826}"/>
          </ac:spMkLst>
        </pc:spChg>
      </pc:sldChg>
      <pc:sldChg chg="addSp delSp modSp add mod">
        <pc:chgData name="Annik Noer Nawarni" userId="1f05a52b-258c-4876-bdb6-a198a4fe0a47" providerId="ADAL" clId="{A7EF07C4-9FD6-4EEF-98F4-FFFEC309D168}" dt="2025-06-18T12:31:23.202" v="276"/>
        <pc:sldMkLst>
          <pc:docMk/>
          <pc:sldMk cId="2078492488" sldId="2147375860"/>
        </pc:sldMkLst>
        <pc:spChg chg="add mod">
          <ac:chgData name="Annik Noer Nawarni" userId="1f05a52b-258c-4876-bdb6-a198a4fe0a47" providerId="ADAL" clId="{A7EF07C4-9FD6-4EEF-98F4-FFFEC309D168}" dt="2025-06-18T06:51:22.075" v="125" actId="20577"/>
          <ac:spMkLst>
            <pc:docMk/>
            <pc:sldMk cId="2078492488" sldId="2147375860"/>
            <ac:spMk id="8" creationId="{1EA65468-62B4-61AE-8E10-75865C0662DB}"/>
          </ac:spMkLst>
        </pc:spChg>
        <pc:picChg chg="add mod">
          <ac:chgData name="Annik Noer Nawarni" userId="1f05a52b-258c-4876-bdb6-a198a4fe0a47" providerId="ADAL" clId="{A7EF07C4-9FD6-4EEF-98F4-FFFEC309D168}" dt="2025-06-18T12:31:23.202" v="276"/>
          <ac:picMkLst>
            <pc:docMk/>
            <pc:sldMk cId="2078492488" sldId="2147375860"/>
            <ac:picMk id="9" creationId="{C84B8931-321C-AF46-6093-6138167AD127}"/>
          </ac:picMkLst>
        </pc:picChg>
        <pc:picChg chg="del">
          <ac:chgData name="Annik Noer Nawarni" userId="1f05a52b-258c-4876-bdb6-a198a4fe0a47" providerId="ADAL" clId="{A7EF07C4-9FD6-4EEF-98F4-FFFEC309D168}" dt="2025-06-18T12:31:22.168" v="275" actId="478"/>
          <ac:picMkLst>
            <pc:docMk/>
            <pc:sldMk cId="2078492488" sldId="2147375860"/>
            <ac:picMk id="29" creationId="{C6A4CC87-85D4-46A3-B9B1-57B9C51B5CB9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2:32:53.204" v="305"/>
        <pc:sldMkLst>
          <pc:docMk/>
          <pc:sldMk cId="2499484889" sldId="2147375862"/>
        </pc:sldMkLst>
        <pc:spChg chg="del">
          <ac:chgData name="Annik Noer Nawarni" userId="1f05a52b-258c-4876-bdb6-a198a4fe0a47" providerId="ADAL" clId="{A7EF07C4-9FD6-4EEF-98F4-FFFEC309D168}" dt="2025-06-18T12:32:52.284" v="304" actId="478"/>
          <ac:spMkLst>
            <pc:docMk/>
            <pc:sldMk cId="2499484889" sldId="2147375862"/>
            <ac:spMk id="21" creationId="{ED3E5413-BCDA-4F5D-95C1-CA0B03452661}"/>
          </ac:spMkLst>
        </pc:spChg>
        <pc:picChg chg="add mod">
          <ac:chgData name="Annik Noer Nawarni" userId="1f05a52b-258c-4876-bdb6-a198a4fe0a47" providerId="ADAL" clId="{A7EF07C4-9FD6-4EEF-98F4-FFFEC309D168}" dt="2025-06-18T12:32:53.204" v="305"/>
          <ac:picMkLst>
            <pc:docMk/>
            <pc:sldMk cId="2499484889" sldId="2147375862"/>
            <ac:picMk id="3" creationId="{2B9C8A0B-7367-A595-AB8C-7CB364DA3715}"/>
          </ac:picMkLst>
        </pc:picChg>
      </pc:sldChg>
      <pc:sldChg chg="addSp delSp modSp mod">
        <pc:chgData name="Annik Noer Nawarni" userId="1f05a52b-258c-4876-bdb6-a198a4fe0a47" providerId="ADAL" clId="{A7EF07C4-9FD6-4EEF-98F4-FFFEC309D168}" dt="2025-06-18T13:16:15.155" v="1169" actId="14100"/>
        <pc:sldMkLst>
          <pc:docMk/>
          <pc:sldMk cId="255987533" sldId="2147375863"/>
        </pc:sldMkLst>
        <pc:spChg chg="del">
          <ac:chgData name="Annik Noer Nawarni" userId="1f05a52b-258c-4876-bdb6-a198a4fe0a47" providerId="ADAL" clId="{A7EF07C4-9FD6-4EEF-98F4-FFFEC309D168}" dt="2025-06-18T12:32:59.655" v="306" actId="478"/>
          <ac:spMkLst>
            <pc:docMk/>
            <pc:sldMk cId="255987533" sldId="2147375863"/>
            <ac:spMk id="21" creationId="{ED3E5413-BCDA-4F5D-95C1-CA0B03452661}"/>
          </ac:spMkLst>
        </pc:spChg>
        <pc:spChg chg="add mod">
          <ac:chgData name="Annik Noer Nawarni" userId="1f05a52b-258c-4876-bdb6-a198a4fe0a47" providerId="ADAL" clId="{A7EF07C4-9FD6-4EEF-98F4-FFFEC309D168}" dt="2025-06-18T13:16:15.155" v="1169" actId="14100"/>
          <ac:spMkLst>
            <pc:docMk/>
            <pc:sldMk cId="255987533" sldId="2147375863"/>
            <ac:spMk id="22" creationId="{4215E018-225B-536A-7F52-79A553DBC30D}"/>
          </ac:spMkLst>
        </pc:spChg>
        <pc:picChg chg="add mod">
          <ac:chgData name="Annik Noer Nawarni" userId="1f05a52b-258c-4876-bdb6-a198a4fe0a47" providerId="ADAL" clId="{A7EF07C4-9FD6-4EEF-98F4-FFFEC309D168}" dt="2025-06-18T12:33:02.011" v="307"/>
          <ac:picMkLst>
            <pc:docMk/>
            <pc:sldMk cId="255987533" sldId="2147375863"/>
            <ac:picMk id="6" creationId="{3FB7B363-7ADB-D8A7-40DA-3FC86D5EBB73}"/>
          </ac:picMkLst>
        </pc:picChg>
      </pc:sldChg>
      <pc:sldChg chg="del">
        <pc:chgData name="Annik Noer Nawarni" userId="1f05a52b-258c-4876-bdb6-a198a4fe0a47" providerId="ADAL" clId="{A7EF07C4-9FD6-4EEF-98F4-FFFEC309D168}" dt="2025-06-18T06:52:47.785" v="140" actId="47"/>
        <pc:sldMkLst>
          <pc:docMk/>
          <pc:sldMk cId="2051351074" sldId="2147375901"/>
        </pc:sldMkLst>
      </pc:sldChg>
      <pc:sldChg chg="addSp delSp modSp mod">
        <pc:chgData name="Annik Noer Nawarni" userId="1f05a52b-258c-4876-bdb6-a198a4fe0a47" providerId="ADAL" clId="{A7EF07C4-9FD6-4EEF-98F4-FFFEC309D168}" dt="2025-06-18T12:32:14.698" v="295"/>
        <pc:sldMkLst>
          <pc:docMk/>
          <pc:sldMk cId="3520599961" sldId="2147375902"/>
        </pc:sldMkLst>
        <pc:picChg chg="add mod">
          <ac:chgData name="Annik Noer Nawarni" userId="1f05a52b-258c-4876-bdb6-a198a4fe0a47" providerId="ADAL" clId="{A7EF07C4-9FD6-4EEF-98F4-FFFEC309D168}" dt="2025-06-18T12:32:14.698" v="295"/>
          <ac:picMkLst>
            <pc:docMk/>
            <pc:sldMk cId="3520599961" sldId="2147375902"/>
            <ac:picMk id="4" creationId="{B77409DA-B2DF-8E20-6CDB-7F6385D62CC9}"/>
          </ac:picMkLst>
        </pc:picChg>
        <pc:picChg chg="del">
          <ac:chgData name="Annik Noer Nawarni" userId="1f05a52b-258c-4876-bdb6-a198a4fe0a47" providerId="ADAL" clId="{A7EF07C4-9FD6-4EEF-98F4-FFFEC309D168}" dt="2025-06-18T12:32:13.963" v="294" actId="478"/>
          <ac:picMkLst>
            <pc:docMk/>
            <pc:sldMk cId="3520599961" sldId="2147375902"/>
            <ac:picMk id="7" creationId="{8AE23FBE-321A-A619-2D3A-8F1D6218FB3C}"/>
          </ac:picMkLst>
        </pc:picChg>
      </pc:sldChg>
      <pc:sldChg chg="addSp delSp modSp add mod setBg delAnim">
        <pc:chgData name="Annik Noer Nawarni" userId="1f05a52b-258c-4876-bdb6-a198a4fe0a47" providerId="ADAL" clId="{A7EF07C4-9FD6-4EEF-98F4-FFFEC309D168}" dt="2025-06-18T13:14:38.772" v="1046" actId="14100"/>
        <pc:sldMkLst>
          <pc:docMk/>
          <pc:sldMk cId="4124420364" sldId="2147375903"/>
        </pc:sldMkLst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7" creationId="{46C7BB63-1D72-1B2A-3CE0-DEB9DADE3DDD}"/>
          </ac:spMkLst>
        </pc:spChg>
        <pc:spChg chg="mod">
          <ac:chgData name="Annik Noer Nawarni" userId="1f05a52b-258c-4876-bdb6-a198a4fe0a47" providerId="ADAL" clId="{A7EF07C4-9FD6-4EEF-98F4-FFFEC309D168}" dt="2025-06-18T06:50:27.893" v="119" actId="14100"/>
          <ac:spMkLst>
            <pc:docMk/>
            <pc:sldMk cId="4124420364" sldId="2147375903"/>
            <ac:spMk id="31" creationId="{4094069E-0061-1474-A6BF-DD76B304EB32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34" creationId="{310AC135-1D76-5A2A-60A9-C438BF7EC852}"/>
          </ac:spMkLst>
        </pc:spChg>
        <pc:spChg chg="del">
          <ac:chgData name="Annik Noer Nawarni" userId="1f05a52b-258c-4876-bdb6-a198a4fe0a47" providerId="ADAL" clId="{A7EF07C4-9FD6-4EEF-98F4-FFFEC309D168}" dt="2025-06-18T06:49:01.794" v="89" actId="478"/>
          <ac:spMkLst>
            <pc:docMk/>
            <pc:sldMk cId="4124420364" sldId="2147375903"/>
            <ac:spMk id="37" creationId="{2329AEDE-7946-880D-1E57-D812251C86B4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40" creationId="{D3D61318-A937-F0F4-DDDB-AE5DAC6D69DD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41" creationId="{ED358ADE-90AE-4CBE-1936-607EB3653727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42" creationId="{7663CDF9-C205-E71D-82C5-7F976B0AB620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43" creationId="{B7A77969-D356-2784-D7E4-1AB75D795E05}"/>
          </ac:spMkLst>
        </pc:spChg>
        <pc:spChg chg="add">
          <ac:chgData name="Annik Noer Nawarni" userId="1f05a52b-258c-4876-bdb6-a198a4fe0a47" providerId="ADAL" clId="{A7EF07C4-9FD6-4EEF-98F4-FFFEC309D168}" dt="2025-06-18T06:50:18.144" v="117" actId="26606"/>
          <ac:spMkLst>
            <pc:docMk/>
            <pc:sldMk cId="4124420364" sldId="2147375903"/>
            <ac:spMk id="46" creationId="{D4771268-CB57-404A-9271-370EB28F6090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49" creationId="{964BABD5-B7BE-5FA7-1252-75D56367E220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66" creationId="{0F6B101D-1DCC-1CCA-810C-4B1BFA3F3951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80" creationId="{726601C4-B1D4-680E-A484-A41C05BC3789}"/>
          </ac:spMkLst>
        </pc:spChg>
        <pc:spChg chg="del">
          <ac:chgData name="Annik Noer Nawarni" userId="1f05a52b-258c-4876-bdb6-a198a4fe0a47" providerId="ADAL" clId="{A7EF07C4-9FD6-4EEF-98F4-FFFEC309D168}" dt="2025-06-18T06:48:59.585" v="88" actId="478"/>
          <ac:spMkLst>
            <pc:docMk/>
            <pc:sldMk cId="4124420364" sldId="2147375903"/>
            <ac:spMk id="103" creationId="{BA1BF8F9-233E-4AB4-E620-67FE86AB11E9}"/>
          </ac:spMkLst>
        </pc:spChg>
        <pc:picChg chg="del">
          <ac:chgData name="Annik Noer Nawarni" userId="1f05a52b-258c-4876-bdb6-a198a4fe0a47" providerId="ADAL" clId="{A7EF07C4-9FD6-4EEF-98F4-FFFEC309D168}" dt="2025-06-18T06:49:03.495" v="90" actId="478"/>
          <ac:picMkLst>
            <pc:docMk/>
            <pc:sldMk cId="4124420364" sldId="2147375903"/>
            <ac:picMk id="2" creationId="{6FB37501-5E43-136C-D83D-648A82F528A0}"/>
          </ac:picMkLst>
        </pc:picChg>
        <pc:picChg chg="ord">
          <ac:chgData name="Annik Noer Nawarni" userId="1f05a52b-258c-4876-bdb6-a198a4fe0a47" providerId="ADAL" clId="{A7EF07C4-9FD6-4EEF-98F4-FFFEC309D168}" dt="2025-06-18T06:50:18.144" v="117" actId="26606"/>
          <ac:picMkLst>
            <pc:docMk/>
            <pc:sldMk cId="4124420364" sldId="2147375903"/>
            <ac:picMk id="4" creationId="{22A4B9D6-44AE-FE74-6231-938BBFA53530}"/>
          </ac:picMkLst>
        </pc:picChg>
        <pc:picChg chg="add mod">
          <ac:chgData name="Annik Noer Nawarni" userId="1f05a52b-258c-4876-bdb6-a198a4fe0a47" providerId="ADAL" clId="{A7EF07C4-9FD6-4EEF-98F4-FFFEC309D168}" dt="2025-06-18T13:14:38.772" v="1046" actId="14100"/>
          <ac:picMkLst>
            <pc:docMk/>
            <pc:sldMk cId="4124420364" sldId="2147375903"/>
            <ac:picMk id="5" creationId="{0602976D-4A08-21F4-89B3-C4F63FDAD5B2}"/>
          </ac:picMkLst>
        </pc:picChg>
        <pc:picChg chg="add mod">
          <ac:chgData name="Annik Noer Nawarni" userId="1f05a52b-258c-4876-bdb6-a198a4fe0a47" providerId="ADAL" clId="{A7EF07C4-9FD6-4EEF-98F4-FFFEC309D168}" dt="2025-06-18T12:31:04.423" v="271"/>
          <ac:picMkLst>
            <pc:docMk/>
            <pc:sldMk cId="4124420364" sldId="2147375903"/>
            <ac:picMk id="6" creationId="{BED8B953-B861-F87B-2CE3-9CE67B81A838}"/>
          </ac:picMkLst>
        </pc:picChg>
      </pc:sldChg>
      <pc:sldChg chg="add">
        <pc:chgData name="Annik Noer Nawarni" userId="1f05a52b-258c-4876-bdb6-a198a4fe0a47" providerId="ADAL" clId="{A7EF07C4-9FD6-4EEF-98F4-FFFEC309D168}" dt="2025-06-18T12:39:40.819" v="372"/>
        <pc:sldMkLst>
          <pc:docMk/>
          <pc:sldMk cId="2678675466" sldId="2147376024"/>
        </pc:sldMkLst>
      </pc:sldChg>
      <pc:sldChg chg="add">
        <pc:chgData name="Annik Noer Nawarni" userId="1f05a52b-258c-4876-bdb6-a198a4fe0a47" providerId="ADAL" clId="{A7EF07C4-9FD6-4EEF-98F4-FFFEC309D168}" dt="2025-06-18T12:39:32.512" v="371"/>
        <pc:sldMkLst>
          <pc:docMk/>
          <pc:sldMk cId="1974553042" sldId="2147376025"/>
        </pc:sldMkLst>
      </pc:sldChg>
      <pc:sldChg chg="addSp delSp modSp add mod">
        <pc:chgData name="Annik Noer Nawarni" userId="1f05a52b-258c-4876-bdb6-a198a4fe0a47" providerId="ADAL" clId="{A7EF07C4-9FD6-4EEF-98F4-FFFEC309D168}" dt="2025-06-18T12:29:22.408" v="255"/>
        <pc:sldMkLst>
          <pc:docMk/>
          <pc:sldMk cId="500181064" sldId="2147376037"/>
        </pc:sldMkLst>
        <pc:picChg chg="add mod">
          <ac:chgData name="Annik Noer Nawarni" userId="1f05a52b-258c-4876-bdb6-a198a4fe0a47" providerId="ADAL" clId="{A7EF07C4-9FD6-4EEF-98F4-FFFEC309D168}" dt="2025-06-18T12:29:22.408" v="255"/>
          <ac:picMkLst>
            <pc:docMk/>
            <pc:sldMk cId="500181064" sldId="2147376037"/>
            <ac:picMk id="2" creationId="{C93CDBDB-04A9-EC49-0929-375F71D3C27E}"/>
          </ac:picMkLst>
        </pc:picChg>
        <pc:picChg chg="del">
          <ac:chgData name="Annik Noer Nawarni" userId="1f05a52b-258c-4876-bdb6-a198a4fe0a47" providerId="ADAL" clId="{A7EF07C4-9FD6-4EEF-98F4-FFFEC309D168}" dt="2025-06-18T12:29:21.962" v="254" actId="478"/>
          <ac:picMkLst>
            <pc:docMk/>
            <pc:sldMk cId="500181064" sldId="2147376037"/>
            <ac:picMk id="5" creationId="{80423D6A-62BB-7CB4-AA7E-50C5ECF67D11}"/>
          </ac:picMkLst>
        </pc:picChg>
      </pc:sldChg>
      <pc:sldChg chg="add del">
        <pc:chgData name="Annik Noer Nawarni" userId="1f05a52b-258c-4876-bdb6-a198a4fe0a47" providerId="ADAL" clId="{A7EF07C4-9FD6-4EEF-98F4-FFFEC309D168}" dt="2025-06-18T12:31:13.115" v="273" actId="47"/>
        <pc:sldMkLst>
          <pc:docMk/>
          <pc:sldMk cId="4204929321" sldId="2147376038"/>
        </pc:sldMkLst>
      </pc:sldChg>
      <pc:sldChg chg="delSp modSp add del mod ord">
        <pc:chgData name="Annik Noer Nawarni" userId="1f05a52b-258c-4876-bdb6-a198a4fe0a47" providerId="ADAL" clId="{A7EF07C4-9FD6-4EEF-98F4-FFFEC309D168}" dt="2025-06-18T12:31:10.459" v="272" actId="47"/>
        <pc:sldMkLst>
          <pc:docMk/>
          <pc:sldMk cId="771270102" sldId="2147376039"/>
        </pc:sldMkLst>
        <pc:spChg chg="del">
          <ac:chgData name="Annik Noer Nawarni" userId="1f05a52b-258c-4876-bdb6-a198a4fe0a47" providerId="ADAL" clId="{A7EF07C4-9FD6-4EEF-98F4-FFFEC309D168}" dt="2025-06-18T12:25:16.853" v="220" actId="478"/>
          <ac:spMkLst>
            <pc:docMk/>
            <pc:sldMk cId="771270102" sldId="2147376039"/>
            <ac:spMk id="2" creationId="{E0753E17-1498-31EB-FA76-6983E10F9655}"/>
          </ac:spMkLst>
        </pc:spChg>
        <pc:spChg chg="mod">
          <ac:chgData name="Annik Noer Nawarni" userId="1f05a52b-258c-4876-bdb6-a198a4fe0a47" providerId="ADAL" clId="{A7EF07C4-9FD6-4EEF-98F4-FFFEC309D168}" dt="2025-06-18T12:25:25.439" v="239" actId="20577"/>
          <ac:spMkLst>
            <pc:docMk/>
            <pc:sldMk cId="771270102" sldId="2147376039"/>
            <ac:spMk id="3" creationId="{9EA4F13A-823A-AC0F-8B6B-FF84D036C72C}"/>
          </ac:spMkLst>
        </pc:spChg>
      </pc:sldChg>
      <pc:sldChg chg="addSp delSp modSp add mod">
        <pc:chgData name="Annik Noer Nawarni" userId="1f05a52b-258c-4876-bdb6-a198a4fe0a47" providerId="ADAL" clId="{A7EF07C4-9FD6-4EEF-98F4-FFFEC309D168}" dt="2025-06-18T12:29:58.594" v="266" actId="478"/>
        <pc:sldMkLst>
          <pc:docMk/>
          <pc:sldMk cId="2149500980" sldId="2147376058"/>
        </pc:sldMkLst>
        <pc:spChg chg="del">
          <ac:chgData name="Annik Noer Nawarni" userId="1f05a52b-258c-4876-bdb6-a198a4fe0a47" providerId="ADAL" clId="{A7EF07C4-9FD6-4EEF-98F4-FFFEC309D168}" dt="2025-06-18T12:29:58.594" v="266" actId="478"/>
          <ac:spMkLst>
            <pc:docMk/>
            <pc:sldMk cId="2149500980" sldId="2147376058"/>
            <ac:spMk id="16" creationId="{EAC3502D-D491-4E43-7C6A-6634335F87A9}"/>
          </ac:spMkLst>
        </pc:spChg>
        <pc:spChg chg="del">
          <ac:chgData name="Annik Noer Nawarni" userId="1f05a52b-258c-4876-bdb6-a198a4fe0a47" providerId="ADAL" clId="{A7EF07C4-9FD6-4EEF-98F4-FFFEC309D168}" dt="2025-06-18T12:29:58.594" v="266" actId="478"/>
          <ac:spMkLst>
            <pc:docMk/>
            <pc:sldMk cId="2149500980" sldId="2147376058"/>
            <ac:spMk id="19" creationId="{5FF4E7FA-DEA5-A822-74CC-4A85B56CF1F5}"/>
          </ac:spMkLst>
        </pc:spChg>
        <pc:picChg chg="add mod">
          <ac:chgData name="Annik Noer Nawarni" userId="1f05a52b-258c-4876-bdb6-a198a4fe0a47" providerId="ADAL" clId="{A7EF07C4-9FD6-4EEF-98F4-FFFEC309D168}" dt="2025-06-18T12:29:36.584" v="261"/>
          <ac:picMkLst>
            <pc:docMk/>
            <pc:sldMk cId="2149500980" sldId="2147376058"/>
            <ac:picMk id="7" creationId="{6714D014-CD67-1F76-D41D-3946505A05B3}"/>
          </ac:picMkLst>
        </pc:picChg>
        <pc:picChg chg="del">
          <ac:chgData name="Annik Noer Nawarni" userId="1f05a52b-258c-4876-bdb6-a198a4fe0a47" providerId="ADAL" clId="{A7EF07C4-9FD6-4EEF-98F4-FFFEC309D168}" dt="2025-06-18T12:29:58.594" v="266" actId="478"/>
          <ac:picMkLst>
            <pc:docMk/>
            <pc:sldMk cId="2149500980" sldId="2147376058"/>
            <ac:picMk id="23" creationId="{7C250FA6-32EC-B32D-64C5-57DC0B4BD22F}"/>
          </ac:picMkLst>
        </pc:picChg>
        <pc:picChg chg="del">
          <ac:chgData name="Annik Noer Nawarni" userId="1f05a52b-258c-4876-bdb6-a198a4fe0a47" providerId="ADAL" clId="{A7EF07C4-9FD6-4EEF-98F4-FFFEC309D168}" dt="2025-06-18T12:29:35.861" v="260" actId="478"/>
          <ac:picMkLst>
            <pc:docMk/>
            <pc:sldMk cId="2149500980" sldId="2147376058"/>
            <ac:picMk id="192" creationId="{0AB4FB6F-F138-CBD7-37C8-080E29E58E98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2:30:08.028" v="267" actId="478"/>
        <pc:sldMkLst>
          <pc:docMk/>
          <pc:sldMk cId="210945240" sldId="2147378127"/>
        </pc:sldMkLst>
        <pc:spChg chg="del">
          <ac:chgData name="Annik Noer Nawarni" userId="1f05a52b-258c-4876-bdb6-a198a4fe0a47" providerId="ADAL" clId="{A7EF07C4-9FD6-4EEF-98F4-FFFEC309D168}" dt="2025-06-18T12:30:08.028" v="267" actId="478"/>
          <ac:spMkLst>
            <pc:docMk/>
            <pc:sldMk cId="210945240" sldId="2147378127"/>
            <ac:spMk id="16" creationId="{EAC3502D-D491-4E43-7C6A-6634335F87A9}"/>
          </ac:spMkLst>
        </pc:spChg>
        <pc:spChg chg="del">
          <ac:chgData name="Annik Noer Nawarni" userId="1f05a52b-258c-4876-bdb6-a198a4fe0a47" providerId="ADAL" clId="{A7EF07C4-9FD6-4EEF-98F4-FFFEC309D168}" dt="2025-06-18T12:30:08.028" v="267" actId="478"/>
          <ac:spMkLst>
            <pc:docMk/>
            <pc:sldMk cId="210945240" sldId="2147378127"/>
            <ac:spMk id="19" creationId="{5FF4E7FA-DEA5-A822-74CC-4A85B56CF1F5}"/>
          </ac:spMkLst>
        </pc:spChg>
        <pc:picChg chg="add mod">
          <ac:chgData name="Annik Noer Nawarni" userId="1f05a52b-258c-4876-bdb6-a198a4fe0a47" providerId="ADAL" clId="{A7EF07C4-9FD6-4EEF-98F4-FFFEC309D168}" dt="2025-06-18T12:29:31.939" v="259"/>
          <ac:picMkLst>
            <pc:docMk/>
            <pc:sldMk cId="210945240" sldId="2147378127"/>
            <ac:picMk id="3" creationId="{2BDF750F-C24D-1ED7-8B7E-14510B73705A}"/>
          </ac:picMkLst>
        </pc:picChg>
        <pc:picChg chg="del">
          <ac:chgData name="Annik Noer Nawarni" userId="1f05a52b-258c-4876-bdb6-a198a4fe0a47" providerId="ADAL" clId="{A7EF07C4-9FD6-4EEF-98F4-FFFEC309D168}" dt="2025-06-18T12:30:08.028" v="267" actId="478"/>
          <ac:picMkLst>
            <pc:docMk/>
            <pc:sldMk cId="210945240" sldId="2147378127"/>
            <ac:picMk id="23" creationId="{7C250FA6-32EC-B32D-64C5-57DC0B4BD22F}"/>
          </ac:picMkLst>
        </pc:picChg>
        <pc:picChg chg="del">
          <ac:chgData name="Annik Noer Nawarni" userId="1f05a52b-258c-4876-bdb6-a198a4fe0a47" providerId="ADAL" clId="{A7EF07C4-9FD6-4EEF-98F4-FFFEC309D168}" dt="2025-06-18T12:29:31.351" v="258" actId="478"/>
          <ac:picMkLst>
            <pc:docMk/>
            <pc:sldMk cId="210945240" sldId="2147378127"/>
            <ac:picMk id="192" creationId="{0AB4FB6F-F138-CBD7-37C8-080E29E58E98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2:30:28.606" v="270" actId="478"/>
        <pc:sldMkLst>
          <pc:docMk/>
          <pc:sldMk cId="3061100975" sldId="2147378128"/>
        </pc:sldMkLst>
        <pc:spChg chg="del">
          <ac:chgData name="Annik Noer Nawarni" userId="1f05a52b-258c-4876-bdb6-a198a4fe0a47" providerId="ADAL" clId="{A7EF07C4-9FD6-4EEF-98F4-FFFEC309D168}" dt="2025-06-18T12:30:28.606" v="270" actId="478"/>
          <ac:spMkLst>
            <pc:docMk/>
            <pc:sldMk cId="3061100975" sldId="2147378128"/>
            <ac:spMk id="16" creationId="{EAC3502D-D491-4E43-7C6A-6634335F87A9}"/>
          </ac:spMkLst>
        </pc:spChg>
        <pc:spChg chg="del">
          <ac:chgData name="Annik Noer Nawarni" userId="1f05a52b-258c-4876-bdb6-a198a4fe0a47" providerId="ADAL" clId="{A7EF07C4-9FD6-4EEF-98F4-FFFEC309D168}" dt="2025-06-18T12:30:28.606" v="270" actId="478"/>
          <ac:spMkLst>
            <pc:docMk/>
            <pc:sldMk cId="3061100975" sldId="2147378128"/>
            <ac:spMk id="19" creationId="{5FF4E7FA-DEA5-A822-74CC-4A85B56CF1F5}"/>
          </ac:spMkLst>
        </pc:spChg>
        <pc:picChg chg="del">
          <ac:chgData name="Annik Noer Nawarni" userId="1f05a52b-258c-4876-bdb6-a198a4fe0a47" providerId="ADAL" clId="{A7EF07C4-9FD6-4EEF-98F4-FFFEC309D168}" dt="2025-06-18T12:30:28.606" v="270" actId="478"/>
          <ac:picMkLst>
            <pc:docMk/>
            <pc:sldMk cId="3061100975" sldId="2147378128"/>
            <ac:picMk id="23" creationId="{7C250FA6-32EC-B32D-64C5-57DC0B4BD22F}"/>
          </ac:picMkLst>
        </pc:picChg>
        <pc:picChg chg="add del mod">
          <ac:chgData name="Annik Noer Nawarni" userId="1f05a52b-258c-4876-bdb6-a198a4fe0a47" providerId="ADAL" clId="{A7EF07C4-9FD6-4EEF-98F4-FFFEC309D168}" dt="2025-06-18T12:30:17.305" v="268" actId="478"/>
          <ac:picMkLst>
            <pc:docMk/>
            <pc:sldMk cId="3061100975" sldId="2147378128"/>
            <ac:picMk id="25" creationId="{2CB78436-54C9-D54D-B823-C7179479764D}"/>
          </ac:picMkLst>
        </pc:picChg>
        <pc:picChg chg="add mod">
          <ac:chgData name="Annik Noer Nawarni" userId="1f05a52b-258c-4876-bdb6-a198a4fe0a47" providerId="ADAL" clId="{A7EF07C4-9FD6-4EEF-98F4-FFFEC309D168}" dt="2025-06-18T12:30:18.065" v="269"/>
          <ac:picMkLst>
            <pc:docMk/>
            <pc:sldMk cId="3061100975" sldId="2147378128"/>
            <ac:picMk id="26" creationId="{74A420A3-B73F-DF2D-4DE0-EE71F2C41921}"/>
          </ac:picMkLst>
        </pc:picChg>
        <pc:picChg chg="del">
          <ac:chgData name="Annik Noer Nawarni" userId="1f05a52b-258c-4876-bdb6-a198a4fe0a47" providerId="ADAL" clId="{A7EF07C4-9FD6-4EEF-98F4-FFFEC309D168}" dt="2025-06-18T12:29:27.681" v="256" actId="478"/>
          <ac:picMkLst>
            <pc:docMk/>
            <pc:sldMk cId="3061100975" sldId="2147378128"/>
            <ac:picMk id="192" creationId="{0AB4FB6F-F138-CBD7-37C8-080E29E58E98}"/>
          </ac:picMkLst>
        </pc:picChg>
      </pc:sldChg>
      <pc:sldChg chg="delSp modSp add mod setBg delDesignElem">
        <pc:chgData name="Annik Noer Nawarni" userId="1f05a52b-258c-4876-bdb6-a198a4fe0a47" providerId="ADAL" clId="{A7EF07C4-9FD6-4EEF-98F4-FFFEC309D168}" dt="2025-06-18T12:39:03.954" v="369" actId="255"/>
        <pc:sldMkLst>
          <pc:docMk/>
          <pc:sldMk cId="1810859419" sldId="2147379795"/>
        </pc:sldMkLst>
        <pc:spChg chg="mod">
          <ac:chgData name="Annik Noer Nawarni" userId="1f05a52b-258c-4876-bdb6-a198a4fe0a47" providerId="ADAL" clId="{A7EF07C4-9FD6-4EEF-98F4-FFFEC309D168}" dt="2025-06-18T12:39:03.954" v="369" actId="255"/>
          <ac:spMkLst>
            <pc:docMk/>
            <pc:sldMk cId="1810859419" sldId="2147379795"/>
            <ac:spMk id="12" creationId="{307CEE90-D252-D6D8-E25A-7A3FEB570470}"/>
          </ac:spMkLst>
        </pc:spChg>
        <pc:spChg chg="del">
          <ac:chgData name="Annik Noer Nawarni" userId="1f05a52b-258c-4876-bdb6-a198a4fe0a47" providerId="ADAL" clId="{A7EF07C4-9FD6-4EEF-98F4-FFFEC309D168}" dt="2025-06-18T12:38:46.352" v="367"/>
          <ac:spMkLst>
            <pc:docMk/>
            <pc:sldMk cId="1810859419" sldId="2147379795"/>
            <ac:spMk id="24" creationId="{84A8DE83-DE75-4B41-9DB4-A7EC0B0DEC0B}"/>
          </ac:spMkLst>
        </pc:spChg>
        <pc:spChg chg="del">
          <ac:chgData name="Annik Noer Nawarni" userId="1f05a52b-258c-4876-bdb6-a198a4fe0a47" providerId="ADAL" clId="{A7EF07C4-9FD6-4EEF-98F4-FFFEC309D168}" dt="2025-06-18T12:38:46.352" v="367"/>
          <ac:spMkLst>
            <pc:docMk/>
            <pc:sldMk cId="1810859419" sldId="2147379795"/>
            <ac:spMk id="25" creationId="{A8384FB5-9ADC-4DDC-881B-597D56F5B15D}"/>
          </ac:spMkLst>
        </pc:spChg>
        <pc:spChg chg="del">
          <ac:chgData name="Annik Noer Nawarni" userId="1f05a52b-258c-4876-bdb6-a198a4fe0a47" providerId="ADAL" clId="{A7EF07C4-9FD6-4EEF-98F4-FFFEC309D168}" dt="2025-06-18T12:38:46.352" v="367"/>
          <ac:spMkLst>
            <pc:docMk/>
            <pc:sldMk cId="1810859419" sldId="2147379795"/>
            <ac:spMk id="26" creationId="{A7009A0A-BEF5-4EAC-AF15-E4F9F002E239}"/>
          </ac:spMkLst>
        </pc:spChg>
        <pc:spChg chg="del">
          <ac:chgData name="Annik Noer Nawarni" userId="1f05a52b-258c-4876-bdb6-a198a4fe0a47" providerId="ADAL" clId="{A7EF07C4-9FD6-4EEF-98F4-FFFEC309D168}" dt="2025-06-18T12:38:46.352" v="367"/>
          <ac:spMkLst>
            <pc:docMk/>
            <pc:sldMk cId="1810859419" sldId="2147379795"/>
            <ac:spMk id="27" creationId="{1199E1B1-A8C0-4FE8-A5A8-1CB41D69F857}"/>
          </ac:spMkLst>
        </pc:spChg>
      </pc:sldChg>
      <pc:sldChg chg="add">
        <pc:chgData name="Annik Noer Nawarni" userId="1f05a52b-258c-4876-bdb6-a198a4fe0a47" providerId="ADAL" clId="{A7EF07C4-9FD6-4EEF-98F4-FFFEC309D168}" dt="2025-06-18T12:38:27.094" v="365"/>
        <pc:sldMkLst>
          <pc:docMk/>
          <pc:sldMk cId="2817453286" sldId="2147379796"/>
        </pc:sldMkLst>
      </pc:sldChg>
      <pc:sldChg chg="addSp delSp modSp add mod">
        <pc:chgData name="Annik Noer Nawarni" userId="1f05a52b-258c-4876-bdb6-a198a4fe0a47" providerId="ADAL" clId="{A7EF07C4-9FD6-4EEF-98F4-FFFEC309D168}" dt="2025-06-18T13:07:35.811" v="973" actId="20577"/>
        <pc:sldMkLst>
          <pc:docMk/>
          <pc:sldMk cId="2542220989" sldId="2147379799"/>
        </pc:sldMkLst>
        <pc:spChg chg="mod">
          <ac:chgData name="Annik Noer Nawarni" userId="1f05a52b-258c-4876-bdb6-a198a4fe0a47" providerId="ADAL" clId="{A7EF07C4-9FD6-4EEF-98F4-FFFEC309D168}" dt="2025-06-18T13:07:35.811" v="973" actId="20577"/>
          <ac:spMkLst>
            <pc:docMk/>
            <pc:sldMk cId="2542220989" sldId="2147379799"/>
            <ac:spMk id="4" creationId="{78F86046-6939-9BA0-F0F8-4C554EE51C64}"/>
          </ac:spMkLst>
        </pc:spChg>
        <pc:spChg chg="del mod">
          <ac:chgData name="Annik Noer Nawarni" userId="1f05a52b-258c-4876-bdb6-a198a4fe0a47" providerId="ADAL" clId="{A7EF07C4-9FD6-4EEF-98F4-FFFEC309D168}" dt="2025-06-18T13:05:52.207" v="940" actId="478"/>
          <ac:spMkLst>
            <pc:docMk/>
            <pc:sldMk cId="2542220989" sldId="2147379799"/>
            <ac:spMk id="30" creationId="{66CC290E-7458-9CBC-D176-D646C9E506B1}"/>
          </ac:spMkLst>
        </pc:spChg>
        <pc:picChg chg="add mod">
          <ac:chgData name="Annik Noer Nawarni" userId="1f05a52b-258c-4876-bdb6-a198a4fe0a47" providerId="ADAL" clId="{A7EF07C4-9FD6-4EEF-98F4-FFFEC309D168}" dt="2025-06-18T13:07:21.556" v="950"/>
          <ac:picMkLst>
            <pc:docMk/>
            <pc:sldMk cId="2542220989" sldId="2147379799"/>
            <ac:picMk id="6" creationId="{FA3DC90D-99C2-8322-5201-985CB5B8F03E}"/>
          </ac:picMkLst>
        </pc:picChg>
        <pc:picChg chg="del">
          <ac:chgData name="Annik Noer Nawarni" userId="1f05a52b-258c-4876-bdb6-a198a4fe0a47" providerId="ADAL" clId="{A7EF07C4-9FD6-4EEF-98F4-FFFEC309D168}" dt="2025-06-18T13:05:35.538" v="937" actId="478"/>
          <ac:picMkLst>
            <pc:docMk/>
            <pc:sldMk cId="2542220989" sldId="2147379799"/>
            <ac:picMk id="72" creationId="{A11BCC4B-590C-D6C7-4A2B-87BA116CD679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3:09:59.094" v="1016" actId="1582"/>
        <pc:sldMkLst>
          <pc:docMk/>
          <pc:sldMk cId="4053867412" sldId="2147379800"/>
        </pc:sldMkLst>
        <pc:spChg chg="del">
          <ac:chgData name="Annik Noer Nawarni" userId="1f05a52b-258c-4876-bdb6-a198a4fe0a47" providerId="ADAL" clId="{A7EF07C4-9FD6-4EEF-98F4-FFFEC309D168}" dt="2025-06-18T13:05:27.085" v="935" actId="478"/>
          <ac:spMkLst>
            <pc:docMk/>
            <pc:sldMk cId="4053867412" sldId="2147379800"/>
            <ac:spMk id="8" creationId="{B83200C2-BF4E-482F-2BE6-1CFC53D5E982}"/>
          </ac:spMkLst>
        </pc:spChg>
        <pc:spChg chg="add mod">
          <ac:chgData name="Annik Noer Nawarni" userId="1f05a52b-258c-4876-bdb6-a198a4fe0a47" providerId="ADAL" clId="{A7EF07C4-9FD6-4EEF-98F4-FFFEC309D168}" dt="2025-06-18T13:08:14.361" v="979" actId="1076"/>
          <ac:spMkLst>
            <pc:docMk/>
            <pc:sldMk cId="4053867412" sldId="2147379800"/>
            <ac:spMk id="15" creationId="{CC1DB8BD-6FD0-2057-9EBC-4CDB085DD716}"/>
          </ac:spMkLst>
        </pc:spChg>
        <pc:spChg chg="del mod">
          <ac:chgData name="Annik Noer Nawarni" userId="1f05a52b-258c-4876-bdb6-a198a4fe0a47" providerId="ADAL" clId="{A7EF07C4-9FD6-4EEF-98F4-FFFEC309D168}" dt="2025-06-18T13:05:56.547" v="941" actId="478"/>
          <ac:spMkLst>
            <pc:docMk/>
            <pc:sldMk cId="4053867412" sldId="2147379800"/>
            <ac:spMk id="30" creationId="{66CC290E-7458-9CBC-D176-D646C9E506B1}"/>
          </ac:spMkLst>
        </pc:spChg>
        <pc:grpChg chg="del">
          <ac:chgData name="Annik Noer Nawarni" userId="1f05a52b-258c-4876-bdb6-a198a4fe0a47" providerId="ADAL" clId="{A7EF07C4-9FD6-4EEF-98F4-FFFEC309D168}" dt="2025-06-18T13:05:22.621" v="934" actId="478"/>
          <ac:grpSpMkLst>
            <pc:docMk/>
            <pc:sldMk cId="4053867412" sldId="2147379800"/>
            <ac:grpSpMk id="13" creationId="{06B8E5F7-9C6B-5316-CF3F-F80BE07D214C}"/>
          </ac:grpSpMkLst>
        </pc:grpChg>
        <pc:picChg chg="add mod">
          <ac:chgData name="Annik Noer Nawarni" userId="1f05a52b-258c-4876-bdb6-a198a4fe0a47" providerId="ADAL" clId="{A7EF07C4-9FD6-4EEF-98F4-FFFEC309D168}" dt="2025-06-18T13:06:51.488" v="945" actId="1076"/>
          <ac:picMkLst>
            <pc:docMk/>
            <pc:sldMk cId="4053867412" sldId="2147379800"/>
            <ac:picMk id="10" creationId="{F184092D-0B30-99B1-9392-28F3E88C7D10}"/>
          </ac:picMkLst>
        </pc:picChg>
        <pc:picChg chg="add mod">
          <ac:chgData name="Annik Noer Nawarni" userId="1f05a52b-258c-4876-bdb6-a198a4fe0a47" providerId="ADAL" clId="{A7EF07C4-9FD6-4EEF-98F4-FFFEC309D168}" dt="2025-06-18T13:07:19.702" v="949"/>
          <ac:picMkLst>
            <pc:docMk/>
            <pc:sldMk cId="4053867412" sldId="2147379800"/>
            <ac:picMk id="16" creationId="{47334A2D-CBD1-A310-9551-250161BAE681}"/>
          </ac:picMkLst>
        </pc:picChg>
        <pc:picChg chg="del">
          <ac:chgData name="Annik Noer Nawarni" userId="1f05a52b-258c-4876-bdb6-a198a4fe0a47" providerId="ADAL" clId="{A7EF07C4-9FD6-4EEF-98F4-FFFEC309D168}" dt="2025-06-18T13:05:32.020" v="936" actId="478"/>
          <ac:picMkLst>
            <pc:docMk/>
            <pc:sldMk cId="4053867412" sldId="2147379800"/>
            <ac:picMk id="72" creationId="{A11BCC4B-590C-D6C7-4A2B-87BA116CD679}"/>
          </ac:picMkLst>
        </pc:picChg>
        <pc:cxnChg chg="add del mod">
          <ac:chgData name="Annik Noer Nawarni" userId="1f05a52b-258c-4876-bdb6-a198a4fe0a47" providerId="ADAL" clId="{A7EF07C4-9FD6-4EEF-98F4-FFFEC309D168}" dt="2025-06-18T13:07:58.770" v="975" actId="478"/>
          <ac:cxnSpMkLst>
            <pc:docMk/>
            <pc:sldMk cId="4053867412" sldId="2147379800"/>
            <ac:cxnSpMk id="18" creationId="{D875F19D-3789-D7CB-B516-32BB92F898E4}"/>
          </ac:cxnSpMkLst>
        </pc:cxnChg>
        <pc:cxnChg chg="add mod">
          <ac:chgData name="Annik Noer Nawarni" userId="1f05a52b-258c-4876-bdb6-a198a4fe0a47" providerId="ADAL" clId="{A7EF07C4-9FD6-4EEF-98F4-FFFEC309D168}" dt="2025-06-18T13:09:59.094" v="1016" actId="1582"/>
          <ac:cxnSpMkLst>
            <pc:docMk/>
            <pc:sldMk cId="4053867412" sldId="2147379800"/>
            <ac:cxnSpMk id="20" creationId="{825BA2A2-18B5-4E8E-DF70-3F01E617B31F}"/>
          </ac:cxnSpMkLst>
        </pc:cxnChg>
      </pc:sldChg>
      <pc:sldChg chg="addSp delSp modSp add mod">
        <pc:chgData name="Annik Noer Nawarni" userId="1f05a52b-258c-4876-bdb6-a198a4fe0a47" providerId="ADAL" clId="{A7EF07C4-9FD6-4EEF-98F4-FFFEC309D168}" dt="2025-06-18T13:13:08.429" v="1040" actId="20577"/>
        <pc:sldMkLst>
          <pc:docMk/>
          <pc:sldMk cId="4005158875" sldId="2147379802"/>
        </pc:sldMkLst>
        <pc:spChg chg="mod">
          <ac:chgData name="Annik Noer Nawarni" userId="1f05a52b-258c-4876-bdb6-a198a4fe0a47" providerId="ADAL" clId="{A7EF07C4-9FD6-4EEF-98F4-FFFEC309D168}" dt="2025-06-18T13:13:08.429" v="1040" actId="20577"/>
          <ac:spMkLst>
            <pc:docMk/>
            <pc:sldMk cId="4005158875" sldId="2147379802"/>
            <ac:spMk id="5" creationId="{D37032EC-787F-376A-5916-CCB51D74E62F}"/>
          </ac:spMkLst>
        </pc:spChg>
        <pc:spChg chg="del">
          <ac:chgData name="Annik Noer Nawarni" userId="1f05a52b-258c-4876-bdb6-a198a4fe0a47" providerId="ADAL" clId="{A7EF07C4-9FD6-4EEF-98F4-FFFEC309D168}" dt="2025-06-18T12:29:52.583" v="265" actId="478"/>
          <ac:spMkLst>
            <pc:docMk/>
            <pc:sldMk cId="4005158875" sldId="2147379802"/>
            <ac:spMk id="16" creationId="{EAC3502D-D491-4E43-7C6A-6634335F87A9}"/>
          </ac:spMkLst>
        </pc:spChg>
        <pc:spChg chg="del">
          <ac:chgData name="Annik Noer Nawarni" userId="1f05a52b-258c-4876-bdb6-a198a4fe0a47" providerId="ADAL" clId="{A7EF07C4-9FD6-4EEF-98F4-FFFEC309D168}" dt="2025-06-18T12:29:52.583" v="265" actId="478"/>
          <ac:spMkLst>
            <pc:docMk/>
            <pc:sldMk cId="4005158875" sldId="2147379802"/>
            <ac:spMk id="19" creationId="{5FF4E7FA-DEA5-A822-74CC-4A85B56CF1F5}"/>
          </ac:spMkLst>
        </pc:spChg>
        <pc:picChg chg="add mod">
          <ac:chgData name="Annik Noer Nawarni" userId="1f05a52b-258c-4876-bdb6-a198a4fe0a47" providerId="ADAL" clId="{A7EF07C4-9FD6-4EEF-98F4-FFFEC309D168}" dt="2025-06-18T12:29:41.880" v="263"/>
          <ac:picMkLst>
            <pc:docMk/>
            <pc:sldMk cId="4005158875" sldId="2147379802"/>
            <ac:picMk id="7" creationId="{1253B9BC-5B76-A02A-F158-D4C8F3FA1F95}"/>
          </ac:picMkLst>
        </pc:picChg>
        <pc:picChg chg="del">
          <ac:chgData name="Annik Noer Nawarni" userId="1f05a52b-258c-4876-bdb6-a198a4fe0a47" providerId="ADAL" clId="{A7EF07C4-9FD6-4EEF-98F4-FFFEC309D168}" dt="2025-06-18T12:29:52.583" v="265" actId="478"/>
          <ac:picMkLst>
            <pc:docMk/>
            <pc:sldMk cId="4005158875" sldId="2147379802"/>
            <ac:picMk id="23" creationId="{7C250FA6-32EC-B32D-64C5-57DC0B4BD22F}"/>
          </ac:picMkLst>
        </pc:picChg>
        <pc:picChg chg="del">
          <ac:chgData name="Annik Noer Nawarni" userId="1f05a52b-258c-4876-bdb6-a198a4fe0a47" providerId="ADAL" clId="{A7EF07C4-9FD6-4EEF-98F4-FFFEC309D168}" dt="2025-06-18T12:29:41.158" v="262" actId="478"/>
          <ac:picMkLst>
            <pc:docMk/>
            <pc:sldMk cId="4005158875" sldId="2147379802"/>
            <ac:picMk id="192" creationId="{0AB4FB6F-F138-CBD7-37C8-080E29E58E98}"/>
          </ac:picMkLst>
        </pc:picChg>
      </pc:sldChg>
      <pc:sldChg chg="addSp delSp modSp add mod ord">
        <pc:chgData name="Annik Noer Nawarni" userId="1f05a52b-258c-4876-bdb6-a198a4fe0a47" providerId="ADAL" clId="{A7EF07C4-9FD6-4EEF-98F4-FFFEC309D168}" dt="2025-06-18T12:29:44.366" v="264"/>
        <pc:sldMkLst>
          <pc:docMk/>
          <pc:sldMk cId="14047765" sldId="2147379803"/>
        </pc:sldMkLst>
        <pc:spChg chg="del">
          <ac:chgData name="Annik Noer Nawarni" userId="1f05a52b-258c-4876-bdb6-a198a4fe0a47" providerId="ADAL" clId="{A7EF07C4-9FD6-4EEF-98F4-FFFEC309D168}" dt="2025-06-18T12:27:50.648" v="248" actId="478"/>
          <ac:spMkLst>
            <pc:docMk/>
            <pc:sldMk cId="14047765" sldId="2147379803"/>
            <ac:spMk id="16" creationId="{EAC3502D-D491-4E43-7C6A-6634335F87A9}"/>
          </ac:spMkLst>
        </pc:spChg>
        <pc:spChg chg="del">
          <ac:chgData name="Annik Noer Nawarni" userId="1f05a52b-258c-4876-bdb6-a198a4fe0a47" providerId="ADAL" clId="{A7EF07C4-9FD6-4EEF-98F4-FFFEC309D168}" dt="2025-06-18T12:27:50.648" v="248" actId="478"/>
          <ac:spMkLst>
            <pc:docMk/>
            <pc:sldMk cId="14047765" sldId="2147379803"/>
            <ac:spMk id="19" creationId="{5FF4E7FA-DEA5-A822-74CC-4A85B56CF1F5}"/>
          </ac:spMkLst>
        </pc:spChg>
        <pc:picChg chg="add mod">
          <ac:chgData name="Annik Noer Nawarni" userId="1f05a52b-258c-4876-bdb6-a198a4fe0a47" providerId="ADAL" clId="{A7EF07C4-9FD6-4EEF-98F4-FFFEC309D168}" dt="2025-06-18T12:29:44.366" v="264"/>
          <ac:picMkLst>
            <pc:docMk/>
            <pc:sldMk cId="14047765" sldId="2147379803"/>
            <ac:picMk id="3" creationId="{0DFD57AA-0C5D-BD7B-CA34-D35E7F4F0CA8}"/>
          </ac:picMkLst>
        </pc:picChg>
        <pc:picChg chg="del">
          <ac:chgData name="Annik Noer Nawarni" userId="1f05a52b-258c-4876-bdb6-a198a4fe0a47" providerId="ADAL" clId="{A7EF07C4-9FD6-4EEF-98F4-FFFEC309D168}" dt="2025-06-18T12:27:50.648" v="248" actId="478"/>
          <ac:picMkLst>
            <pc:docMk/>
            <pc:sldMk cId="14047765" sldId="2147379803"/>
            <ac:picMk id="23" creationId="{7C250FA6-32EC-B32D-64C5-57DC0B4BD22F}"/>
          </ac:picMkLst>
        </pc:picChg>
        <pc:picChg chg="del">
          <ac:chgData name="Annik Noer Nawarni" userId="1f05a52b-258c-4876-bdb6-a198a4fe0a47" providerId="ADAL" clId="{A7EF07C4-9FD6-4EEF-98F4-FFFEC309D168}" dt="2025-06-18T12:27:45.454" v="247" actId="478"/>
          <ac:picMkLst>
            <pc:docMk/>
            <pc:sldMk cId="14047765" sldId="2147379803"/>
            <ac:picMk id="192" creationId="{0AB4FB6F-F138-CBD7-37C8-080E29E58E98}"/>
          </ac:picMkLst>
        </pc:picChg>
      </pc:sldChg>
      <pc:sldChg chg="add">
        <pc:chgData name="Annik Noer Nawarni" userId="1f05a52b-258c-4876-bdb6-a198a4fe0a47" providerId="ADAL" clId="{A7EF07C4-9FD6-4EEF-98F4-FFFEC309D168}" dt="2025-06-18T12:40:08.317" v="373"/>
        <pc:sldMkLst>
          <pc:docMk/>
          <pc:sldMk cId="1001333025" sldId="2147379858"/>
        </pc:sldMkLst>
      </pc:sldChg>
      <pc:sldChg chg="add">
        <pc:chgData name="Annik Noer Nawarni" userId="1f05a52b-258c-4876-bdb6-a198a4fe0a47" providerId="ADAL" clId="{A7EF07C4-9FD6-4EEF-98F4-FFFEC309D168}" dt="2025-06-18T12:39:22.083" v="370"/>
        <pc:sldMkLst>
          <pc:docMk/>
          <pc:sldMk cId="2264966889" sldId="2147379861"/>
        </pc:sldMkLst>
      </pc:sldChg>
      <pc:sldChg chg="add">
        <pc:chgData name="Annik Noer Nawarni" userId="1f05a52b-258c-4876-bdb6-a198a4fe0a47" providerId="ADAL" clId="{A7EF07C4-9FD6-4EEF-98F4-FFFEC309D168}" dt="2025-06-18T12:39:40.819" v="372"/>
        <pc:sldMkLst>
          <pc:docMk/>
          <pc:sldMk cId="1535219858" sldId="2147379862"/>
        </pc:sldMkLst>
      </pc:sldChg>
      <pc:sldChg chg="add">
        <pc:chgData name="Annik Noer Nawarni" userId="1f05a52b-258c-4876-bdb6-a198a4fe0a47" providerId="ADAL" clId="{A7EF07C4-9FD6-4EEF-98F4-FFFEC309D168}" dt="2025-06-18T12:46:17.978" v="414"/>
        <pc:sldMkLst>
          <pc:docMk/>
          <pc:sldMk cId="2857804961" sldId="2147379863"/>
        </pc:sldMkLst>
      </pc:sldChg>
      <pc:sldChg chg="addSp delSp modSp add del mod">
        <pc:chgData name="Annik Noer Nawarni" userId="1f05a52b-258c-4876-bdb6-a198a4fe0a47" providerId="ADAL" clId="{A7EF07C4-9FD6-4EEF-98F4-FFFEC309D168}" dt="2025-06-18T12:46:09.578" v="413" actId="2696"/>
        <pc:sldMkLst>
          <pc:docMk/>
          <pc:sldMk cId="3376716494" sldId="2147379863"/>
        </pc:sldMkLst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2" creationId="{A58A8698-9E5A-3C97-6B45-D997751409FF}"/>
          </ac:spMkLst>
        </pc:spChg>
        <pc:spChg chg="add mod">
          <ac:chgData name="Annik Noer Nawarni" userId="1f05a52b-258c-4876-bdb6-a198a4fe0a47" providerId="ADAL" clId="{A7EF07C4-9FD6-4EEF-98F4-FFFEC309D168}" dt="2025-06-18T12:43:49.884" v="397"/>
          <ac:spMkLst>
            <pc:docMk/>
            <pc:sldMk cId="3376716494" sldId="2147379863"/>
            <ac:spMk id="7" creationId="{6097F0BD-A0FA-79AD-9690-44DF183D29A6}"/>
          </ac:spMkLst>
        </pc:spChg>
        <pc:spChg chg="add mod">
          <ac:chgData name="Annik Noer Nawarni" userId="1f05a52b-258c-4876-bdb6-a198a4fe0a47" providerId="ADAL" clId="{A7EF07C4-9FD6-4EEF-98F4-FFFEC309D168}" dt="2025-06-18T12:43:49.884" v="397"/>
          <ac:spMkLst>
            <pc:docMk/>
            <pc:sldMk cId="3376716494" sldId="2147379863"/>
            <ac:spMk id="9" creationId="{5D2A4124-CE3F-93F7-FF87-E66C90515A3E}"/>
          </ac:spMkLst>
        </pc:spChg>
        <pc:spChg chg="del">
          <ac:chgData name="Annik Noer Nawarni" userId="1f05a52b-258c-4876-bdb6-a198a4fe0a47" providerId="ADAL" clId="{A7EF07C4-9FD6-4EEF-98F4-FFFEC309D168}" dt="2025-06-18T12:43:04.055" v="395" actId="478"/>
          <ac:spMkLst>
            <pc:docMk/>
            <pc:sldMk cId="3376716494" sldId="2147379863"/>
            <ac:spMk id="10" creationId="{6E62F443-A892-E280-1B0A-B78F2566C706}"/>
          </ac:spMkLst>
        </pc:spChg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11" creationId="{39055743-F949-4B1F-D313-750ABCD1C268}"/>
          </ac:spMkLst>
        </pc:spChg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12" creationId="{10CB245E-C9B6-2D24-5236-3F1E4D0B2BC2}"/>
          </ac:spMkLst>
        </pc:spChg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13" creationId="{C01D4EBD-E1C6-34E8-025E-CECF37293559}"/>
          </ac:spMkLst>
        </pc:spChg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14" creationId="{51327509-030B-3A66-E791-0ACEB63D9C14}"/>
          </ac:spMkLst>
        </pc:spChg>
        <pc:spChg chg="add mod">
          <ac:chgData name="Annik Noer Nawarni" userId="1f05a52b-258c-4876-bdb6-a198a4fe0a47" providerId="ADAL" clId="{A7EF07C4-9FD6-4EEF-98F4-FFFEC309D168}" dt="2025-06-18T12:45:58.285" v="412" actId="1076"/>
          <ac:spMkLst>
            <pc:docMk/>
            <pc:sldMk cId="3376716494" sldId="2147379863"/>
            <ac:spMk id="15" creationId="{8C7D2F75-42B4-98BD-7C73-55D116703D49}"/>
          </ac:spMkLst>
        </pc:spChg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16" creationId="{D5CF7CC2-6BB6-CFFB-4195-43EF5F9AD727}"/>
          </ac:spMkLst>
        </pc:spChg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17" creationId="{1CF2697B-BA54-D2F8-9E77-E7EC39EBF95E}"/>
          </ac:spMkLst>
        </pc:spChg>
        <pc:spChg chg="add mod">
          <ac:chgData name="Annik Noer Nawarni" userId="1f05a52b-258c-4876-bdb6-a198a4fe0a47" providerId="ADAL" clId="{A7EF07C4-9FD6-4EEF-98F4-FFFEC309D168}" dt="2025-06-18T12:44:23.638" v="399" actId="1076"/>
          <ac:spMkLst>
            <pc:docMk/>
            <pc:sldMk cId="3376716494" sldId="2147379863"/>
            <ac:spMk id="18" creationId="{0275A9EB-3202-CBEC-3D84-D0B3E0D35838}"/>
          </ac:spMkLst>
        </pc:spChg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19" creationId="{AF5EBA8C-612F-CA05-0A68-830F732BAADA}"/>
          </ac:spMkLst>
        </pc:spChg>
        <pc:spChg chg="add mod">
          <ac:chgData name="Annik Noer Nawarni" userId="1f05a52b-258c-4876-bdb6-a198a4fe0a47" providerId="ADAL" clId="{A7EF07C4-9FD6-4EEF-98F4-FFFEC309D168}" dt="2025-06-18T12:44:23.638" v="399" actId="1076"/>
          <ac:spMkLst>
            <pc:docMk/>
            <pc:sldMk cId="3376716494" sldId="2147379863"/>
            <ac:spMk id="20" creationId="{84A0E1A8-E5DA-F6B6-F223-1E1731ABA55A}"/>
          </ac:spMkLst>
        </pc:spChg>
        <pc:spChg chg="add mod">
          <ac:chgData name="Annik Noer Nawarni" userId="1f05a52b-258c-4876-bdb6-a198a4fe0a47" providerId="ADAL" clId="{A7EF07C4-9FD6-4EEF-98F4-FFFEC309D168}" dt="2025-06-18T12:44:31.728" v="400" actId="1076"/>
          <ac:spMkLst>
            <pc:docMk/>
            <pc:sldMk cId="3376716494" sldId="2147379863"/>
            <ac:spMk id="21" creationId="{77334255-E719-CF7B-EFB4-CEF1C9CB5E5A}"/>
          </ac:spMkLst>
        </pc:spChg>
        <pc:spChg chg="add mod">
          <ac:chgData name="Annik Noer Nawarni" userId="1f05a52b-258c-4876-bdb6-a198a4fe0a47" providerId="ADAL" clId="{A7EF07C4-9FD6-4EEF-98F4-FFFEC309D168}" dt="2025-06-18T12:45:10.208" v="405" actId="1076"/>
          <ac:spMkLst>
            <pc:docMk/>
            <pc:sldMk cId="3376716494" sldId="2147379863"/>
            <ac:spMk id="22" creationId="{C30E5B52-F0C3-E9ED-1545-9CA610788190}"/>
          </ac:spMkLst>
        </pc:spChg>
        <pc:spChg chg="add mod">
          <ac:chgData name="Annik Noer Nawarni" userId="1f05a52b-258c-4876-bdb6-a198a4fe0a47" providerId="ADAL" clId="{A7EF07C4-9FD6-4EEF-98F4-FFFEC309D168}" dt="2025-06-18T12:45:49.804" v="411" actId="1076"/>
          <ac:spMkLst>
            <pc:docMk/>
            <pc:sldMk cId="3376716494" sldId="2147379863"/>
            <ac:spMk id="23" creationId="{4D004ED3-511D-F9AF-D753-CF6A3DB15E42}"/>
          </ac:spMkLst>
        </pc:spChg>
        <pc:spChg chg="del">
          <ac:chgData name="Annik Noer Nawarni" userId="1f05a52b-258c-4876-bdb6-a198a4fe0a47" providerId="ADAL" clId="{A7EF07C4-9FD6-4EEF-98F4-FFFEC309D168}" dt="2025-06-18T12:43:04.055" v="395" actId="478"/>
          <ac:spMkLst>
            <pc:docMk/>
            <pc:sldMk cId="3376716494" sldId="2147379863"/>
            <ac:spMk id="28" creationId="{2ACCCA56-09FA-E0C7-E925-15F2AF1DFAA3}"/>
          </ac:spMkLst>
        </pc:spChg>
        <pc:spChg chg="del">
          <ac:chgData name="Annik Noer Nawarni" userId="1f05a52b-258c-4876-bdb6-a198a4fe0a47" providerId="ADAL" clId="{A7EF07C4-9FD6-4EEF-98F4-FFFEC309D168}" dt="2025-06-18T12:43:04.055" v="395" actId="478"/>
          <ac:spMkLst>
            <pc:docMk/>
            <pc:sldMk cId="3376716494" sldId="2147379863"/>
            <ac:spMk id="29" creationId="{F7983C5F-1265-14AF-D811-A697779D64B2}"/>
          </ac:spMkLst>
        </pc:spChg>
        <pc:spChg chg="del">
          <ac:chgData name="Annik Noer Nawarni" userId="1f05a52b-258c-4876-bdb6-a198a4fe0a47" providerId="ADAL" clId="{A7EF07C4-9FD6-4EEF-98F4-FFFEC309D168}" dt="2025-06-18T12:43:07.226" v="396" actId="478"/>
          <ac:spMkLst>
            <pc:docMk/>
            <pc:sldMk cId="3376716494" sldId="2147379863"/>
            <ac:spMk id="30" creationId="{64AF883D-5381-129F-8AEF-AE15581E732A}"/>
          </ac:spMkLst>
        </pc:spChg>
        <pc:spChg chg="del">
          <ac:chgData name="Annik Noer Nawarni" userId="1f05a52b-258c-4876-bdb6-a198a4fe0a47" providerId="ADAL" clId="{A7EF07C4-9FD6-4EEF-98F4-FFFEC309D168}" dt="2025-06-18T12:43:04.055" v="395" actId="478"/>
          <ac:spMkLst>
            <pc:docMk/>
            <pc:sldMk cId="3376716494" sldId="2147379863"/>
            <ac:spMk id="31" creationId="{7652F944-6C32-02E9-0452-FEE5420F344F}"/>
          </ac:spMkLst>
        </pc:spChg>
        <pc:spChg chg="del">
          <ac:chgData name="Annik Noer Nawarni" userId="1f05a52b-258c-4876-bdb6-a198a4fe0a47" providerId="ADAL" clId="{A7EF07C4-9FD6-4EEF-98F4-FFFEC309D168}" dt="2025-06-18T12:43:04.055" v="395" actId="478"/>
          <ac:spMkLst>
            <pc:docMk/>
            <pc:sldMk cId="3376716494" sldId="2147379863"/>
            <ac:spMk id="32" creationId="{F582F782-C993-068A-EC80-640D0C362DE8}"/>
          </ac:spMkLst>
        </pc:spChg>
        <pc:spChg chg="del">
          <ac:chgData name="Annik Noer Nawarni" userId="1f05a52b-258c-4876-bdb6-a198a4fe0a47" providerId="ADAL" clId="{A7EF07C4-9FD6-4EEF-98F4-FFFEC309D168}" dt="2025-06-18T12:43:04.055" v="395" actId="478"/>
          <ac:spMkLst>
            <pc:docMk/>
            <pc:sldMk cId="3376716494" sldId="2147379863"/>
            <ac:spMk id="33" creationId="{CC1B23A2-CB10-50FB-3F44-13D000BE506B}"/>
          </ac:spMkLst>
        </pc:spChg>
        <pc:spChg chg="del">
          <ac:chgData name="Annik Noer Nawarni" userId="1f05a52b-258c-4876-bdb6-a198a4fe0a47" providerId="ADAL" clId="{A7EF07C4-9FD6-4EEF-98F4-FFFEC309D168}" dt="2025-06-18T12:43:04.055" v="395" actId="478"/>
          <ac:spMkLst>
            <pc:docMk/>
            <pc:sldMk cId="3376716494" sldId="2147379863"/>
            <ac:spMk id="34" creationId="{9EF65398-7C5A-45FF-492F-2F6C1CFB953B}"/>
          </ac:spMkLst>
        </pc:spChg>
        <pc:picChg chg="del">
          <ac:chgData name="Annik Noer Nawarni" userId="1f05a52b-258c-4876-bdb6-a198a4fe0a47" providerId="ADAL" clId="{A7EF07C4-9FD6-4EEF-98F4-FFFEC309D168}" dt="2025-06-18T12:43:04.055" v="395" actId="478"/>
          <ac:picMkLst>
            <pc:docMk/>
            <pc:sldMk cId="3376716494" sldId="2147379863"/>
            <ac:picMk id="4" creationId="{FC2E0058-C959-FDC4-170B-450262E40A9B}"/>
          </ac:picMkLst>
        </pc:picChg>
        <pc:picChg chg="del">
          <ac:chgData name="Annik Noer Nawarni" userId="1f05a52b-258c-4876-bdb6-a198a4fe0a47" providerId="ADAL" clId="{A7EF07C4-9FD6-4EEF-98F4-FFFEC309D168}" dt="2025-06-18T12:43:04.055" v="395" actId="478"/>
          <ac:picMkLst>
            <pc:docMk/>
            <pc:sldMk cId="3376716494" sldId="2147379863"/>
            <ac:picMk id="8" creationId="{F775FC58-53F7-5B7C-BE35-50223F4D6211}"/>
          </ac:picMkLst>
        </pc:picChg>
        <pc:picChg chg="del">
          <ac:chgData name="Annik Noer Nawarni" userId="1f05a52b-258c-4876-bdb6-a198a4fe0a47" providerId="ADAL" clId="{A7EF07C4-9FD6-4EEF-98F4-FFFEC309D168}" dt="2025-06-18T12:43:04.055" v="395" actId="478"/>
          <ac:picMkLst>
            <pc:docMk/>
            <pc:sldMk cId="3376716494" sldId="2147379863"/>
            <ac:picMk id="27" creationId="{642533E8-F6ED-B879-BAC1-EE1AE0B7FA9E}"/>
          </ac:picMkLst>
        </pc:picChg>
      </pc:sldChg>
      <pc:sldChg chg="addSp delSp modSp add mod">
        <pc:chgData name="Annik Noer Nawarni" userId="1f05a52b-258c-4876-bdb6-a198a4fe0a47" providerId="ADAL" clId="{A7EF07C4-9FD6-4EEF-98F4-FFFEC309D168}" dt="2025-06-18T13:12:27.497" v="1038" actId="1076"/>
        <pc:sldMkLst>
          <pc:docMk/>
          <pc:sldMk cId="354066127" sldId="2147379864"/>
        </pc:sldMkLst>
        <pc:spChg chg="del">
          <ac:chgData name="Annik Noer Nawarni" userId="1f05a52b-258c-4876-bdb6-a198a4fe0a47" providerId="ADAL" clId="{A7EF07C4-9FD6-4EEF-98F4-FFFEC309D168}" dt="2025-06-18T12:51:51.594" v="446" actId="478"/>
          <ac:spMkLst>
            <pc:docMk/>
            <pc:sldMk cId="354066127" sldId="2147379864"/>
            <ac:spMk id="3" creationId="{49E9C3DE-A928-5498-270F-B21716A2ED90}"/>
          </ac:spMkLst>
        </pc:spChg>
        <pc:spChg chg="mod">
          <ac:chgData name="Annik Noer Nawarni" userId="1f05a52b-258c-4876-bdb6-a198a4fe0a47" providerId="ADAL" clId="{A7EF07C4-9FD6-4EEF-98F4-FFFEC309D168}" dt="2025-06-18T13:00:30.287" v="771" actId="20577"/>
          <ac:spMkLst>
            <pc:docMk/>
            <pc:sldMk cId="354066127" sldId="2147379864"/>
            <ac:spMk id="7" creationId="{F697B79D-CC0C-9A3E-4CD5-3232AFDBF255}"/>
          </ac:spMkLst>
        </pc:spChg>
        <pc:spChg chg="del mod">
          <ac:chgData name="Annik Noer Nawarni" userId="1f05a52b-258c-4876-bdb6-a198a4fe0a47" providerId="ADAL" clId="{A7EF07C4-9FD6-4EEF-98F4-FFFEC309D168}" dt="2025-06-18T13:11:22.619" v="1019" actId="478"/>
          <ac:spMkLst>
            <pc:docMk/>
            <pc:sldMk cId="354066127" sldId="2147379864"/>
            <ac:spMk id="8" creationId="{EDDB5E26-F728-7ACC-7702-B99E0CAE83C4}"/>
          </ac:spMkLst>
        </pc:spChg>
        <pc:spChg chg="add mod">
          <ac:chgData name="Annik Noer Nawarni" userId="1f05a52b-258c-4876-bdb6-a198a4fe0a47" providerId="ADAL" clId="{A7EF07C4-9FD6-4EEF-98F4-FFFEC309D168}" dt="2025-06-18T12:57:55" v="634" actId="1076"/>
          <ac:spMkLst>
            <pc:docMk/>
            <pc:sldMk cId="354066127" sldId="2147379864"/>
            <ac:spMk id="11" creationId="{7C5AE396-FE69-B203-A626-428960DDB268}"/>
          </ac:spMkLst>
        </pc:spChg>
        <pc:spChg chg="add del mod">
          <ac:chgData name="Annik Noer Nawarni" userId="1f05a52b-258c-4876-bdb6-a198a4fe0a47" providerId="ADAL" clId="{A7EF07C4-9FD6-4EEF-98F4-FFFEC309D168}" dt="2025-06-18T12:57:07.167" v="633" actId="478"/>
          <ac:spMkLst>
            <pc:docMk/>
            <pc:sldMk cId="354066127" sldId="2147379864"/>
            <ac:spMk id="12" creationId="{9166D307-167C-BFAF-1775-B027E901FB95}"/>
          </ac:spMkLst>
        </pc:spChg>
        <pc:spChg chg="add mod">
          <ac:chgData name="Annik Noer Nawarni" userId="1f05a52b-258c-4876-bdb6-a198a4fe0a47" providerId="ADAL" clId="{A7EF07C4-9FD6-4EEF-98F4-FFFEC309D168}" dt="2025-06-18T12:57:55" v="634" actId="1076"/>
          <ac:spMkLst>
            <pc:docMk/>
            <pc:sldMk cId="354066127" sldId="2147379864"/>
            <ac:spMk id="14" creationId="{A4F29203-9A08-E311-8897-FE67077D0D78}"/>
          </ac:spMkLst>
        </pc:spChg>
        <pc:spChg chg="add del mod">
          <ac:chgData name="Annik Noer Nawarni" userId="1f05a52b-258c-4876-bdb6-a198a4fe0a47" providerId="ADAL" clId="{A7EF07C4-9FD6-4EEF-98F4-FFFEC309D168}" dt="2025-06-18T12:57:05.278" v="632" actId="478"/>
          <ac:spMkLst>
            <pc:docMk/>
            <pc:sldMk cId="354066127" sldId="2147379864"/>
            <ac:spMk id="15" creationId="{64793ACA-2BEA-6177-7F9B-EFA0ED6D5B01}"/>
          </ac:spMkLst>
        </pc:spChg>
        <pc:spChg chg="add mod">
          <ac:chgData name="Annik Noer Nawarni" userId="1f05a52b-258c-4876-bdb6-a198a4fe0a47" providerId="ADAL" clId="{A7EF07C4-9FD6-4EEF-98F4-FFFEC309D168}" dt="2025-06-18T13:01:04.168" v="796" actId="14100"/>
          <ac:spMkLst>
            <pc:docMk/>
            <pc:sldMk cId="354066127" sldId="2147379864"/>
            <ac:spMk id="17" creationId="{BA173B9C-8003-226B-E59E-E6A5997ECE5B}"/>
          </ac:spMkLst>
        </pc:spChg>
        <pc:spChg chg="add mod">
          <ac:chgData name="Annik Noer Nawarni" userId="1f05a52b-258c-4876-bdb6-a198a4fe0a47" providerId="ADAL" clId="{A7EF07C4-9FD6-4EEF-98F4-FFFEC309D168}" dt="2025-06-18T13:01:08.924" v="797" actId="1076"/>
          <ac:spMkLst>
            <pc:docMk/>
            <pc:sldMk cId="354066127" sldId="2147379864"/>
            <ac:spMk id="27" creationId="{582B3556-D6BC-B623-7222-CB9F9FC81CEE}"/>
          </ac:spMkLst>
        </pc:spChg>
        <pc:spChg chg="add mod">
          <ac:chgData name="Annik Noer Nawarni" userId="1f05a52b-258c-4876-bdb6-a198a4fe0a47" providerId="ADAL" clId="{A7EF07C4-9FD6-4EEF-98F4-FFFEC309D168}" dt="2025-06-18T13:11:23.703" v="1020"/>
          <ac:spMkLst>
            <pc:docMk/>
            <pc:sldMk cId="354066127" sldId="2147379864"/>
            <ac:spMk id="28" creationId="{CF20E91E-54EA-B867-0B30-DD3784A581ED}"/>
          </ac:spMkLst>
        </pc:spChg>
        <pc:spChg chg="add mod">
          <ac:chgData name="Annik Noer Nawarni" userId="1f05a52b-258c-4876-bdb6-a198a4fe0a47" providerId="ADAL" clId="{A7EF07C4-9FD6-4EEF-98F4-FFFEC309D168}" dt="2025-06-18T13:12:27.497" v="1038" actId="1076"/>
          <ac:spMkLst>
            <pc:docMk/>
            <pc:sldMk cId="354066127" sldId="2147379864"/>
            <ac:spMk id="30" creationId="{5161E93A-088A-B12A-4140-B0813D0103B5}"/>
          </ac:spMkLst>
        </pc:spChg>
        <pc:grpChg chg="del">
          <ac:chgData name="Annik Noer Nawarni" userId="1f05a52b-258c-4876-bdb6-a198a4fe0a47" providerId="ADAL" clId="{A7EF07C4-9FD6-4EEF-98F4-FFFEC309D168}" dt="2025-06-18T12:51:53.610" v="447" actId="478"/>
          <ac:grpSpMkLst>
            <pc:docMk/>
            <pc:sldMk cId="354066127" sldId="2147379864"/>
            <ac:grpSpMk id="4" creationId="{DAE527E5-4DD9-B16F-40BA-19627E41777D}"/>
          </ac:grpSpMkLst>
        </pc:grpChg>
        <pc:grpChg chg="del">
          <ac:chgData name="Annik Noer Nawarni" userId="1f05a52b-258c-4876-bdb6-a198a4fe0a47" providerId="ADAL" clId="{A7EF07C4-9FD6-4EEF-98F4-FFFEC309D168}" dt="2025-06-18T12:51:59.844" v="449" actId="478"/>
          <ac:grpSpMkLst>
            <pc:docMk/>
            <pc:sldMk cId="354066127" sldId="2147379864"/>
            <ac:grpSpMk id="18" creationId="{0E8DE60D-BDC9-30F3-DC27-1D78A476F6E1}"/>
          </ac:grpSpMkLst>
        </pc:grpChg>
        <pc:picChg chg="add mod">
          <ac:chgData name="Annik Noer Nawarni" userId="1f05a52b-258c-4876-bdb6-a198a4fe0a47" providerId="ADAL" clId="{A7EF07C4-9FD6-4EEF-98F4-FFFEC309D168}" dt="2025-06-18T12:57:55" v="634" actId="1076"/>
          <ac:picMkLst>
            <pc:docMk/>
            <pc:sldMk cId="354066127" sldId="2147379864"/>
            <ac:picMk id="10" creationId="{307072C3-A40D-FF5E-A9BC-B17997363EE6}"/>
          </ac:picMkLst>
        </pc:picChg>
        <pc:picChg chg="add del mod">
          <ac:chgData name="Annik Noer Nawarni" userId="1f05a52b-258c-4876-bdb6-a198a4fe0a47" providerId="ADAL" clId="{A7EF07C4-9FD6-4EEF-98F4-FFFEC309D168}" dt="2025-06-18T12:54:49.470" v="526" actId="478"/>
          <ac:picMkLst>
            <pc:docMk/>
            <pc:sldMk cId="354066127" sldId="2147379864"/>
            <ac:picMk id="13" creationId="{545C26B3-24F2-6F49-DA7A-BFC43D845123}"/>
          </ac:picMkLst>
        </pc:picChg>
        <pc:picChg chg="add mod">
          <ac:chgData name="Annik Noer Nawarni" userId="1f05a52b-258c-4876-bdb6-a198a4fe0a47" providerId="ADAL" clId="{A7EF07C4-9FD6-4EEF-98F4-FFFEC309D168}" dt="2025-06-18T12:57:55" v="634" actId="1076"/>
          <ac:picMkLst>
            <pc:docMk/>
            <pc:sldMk cId="354066127" sldId="2147379864"/>
            <ac:picMk id="16" creationId="{8D224C81-8543-B245-6924-DBAB0CB7B4DE}"/>
          </ac:picMkLst>
        </pc:picChg>
      </pc:sldChg>
      <pc:sldChg chg="add del">
        <pc:chgData name="Annik Noer Nawarni" userId="1f05a52b-258c-4876-bdb6-a198a4fe0a47" providerId="ADAL" clId="{A7EF07C4-9FD6-4EEF-98F4-FFFEC309D168}" dt="2025-06-18T12:47:05.494" v="419"/>
        <pc:sldMkLst>
          <pc:docMk/>
          <pc:sldMk cId="3167642406" sldId="2147379864"/>
        </pc:sldMkLst>
      </pc:sldChg>
      <pc:sldMasterChg chg="delSldLayout">
        <pc:chgData name="Annik Noer Nawarni" userId="1f05a52b-258c-4876-bdb6-a198a4fe0a47" providerId="ADAL" clId="{A7EF07C4-9FD6-4EEF-98F4-FFFEC309D168}" dt="2025-06-18T12:41:07.732" v="376" actId="47"/>
        <pc:sldMasterMkLst>
          <pc:docMk/>
          <pc:sldMasterMk cId="341093740" sldId="2147483648"/>
        </pc:sldMasterMkLst>
        <pc:sldLayoutChg chg="del">
          <pc:chgData name="Annik Noer Nawarni" userId="1f05a52b-258c-4876-bdb6-a198a4fe0a47" providerId="ADAL" clId="{A7EF07C4-9FD6-4EEF-98F4-FFFEC309D168}" dt="2025-06-18T12:41:07.732" v="376" actId="47"/>
          <pc:sldLayoutMkLst>
            <pc:docMk/>
            <pc:sldMasterMk cId="341093740" sldId="2147483648"/>
            <pc:sldLayoutMk cId="2794974020" sldId="2147483661"/>
          </pc:sldLayoutMkLst>
        </pc:sldLayoutChg>
        <pc:sldLayoutChg chg="del">
          <pc:chgData name="Annik Noer Nawarni" userId="1f05a52b-258c-4876-bdb6-a198a4fe0a47" providerId="ADAL" clId="{A7EF07C4-9FD6-4EEF-98F4-FFFEC309D168}" dt="2025-06-18T06:51:04.570" v="122" actId="2696"/>
          <pc:sldLayoutMkLst>
            <pc:docMk/>
            <pc:sldMasterMk cId="341093740" sldId="2147483648"/>
            <pc:sldLayoutMk cId="3555003962" sldId="214748366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2B9D00-C826-4E11-8429-177F52B13C39}" type="doc">
      <dgm:prSet loTypeId="urn:microsoft.com/office/officeart/2005/8/layout/process5" loCatId="process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id-ID"/>
        </a:p>
      </dgm:t>
    </dgm:pt>
    <dgm:pt modelId="{AD54CEA8-5F53-4347-86E7-E38FF30F9C6D}">
      <dgm:prSet phldrT="[Text]"/>
      <dgm:spPr/>
      <dgm:t>
        <a:bodyPr/>
        <a:lstStyle/>
        <a:p>
          <a:r>
            <a:rPr lang="en-US" dirty="0" err="1"/>
            <a:t>Akses</a:t>
          </a:r>
          <a:r>
            <a:rPr lang="en-US" dirty="0"/>
            <a:t> Portal </a:t>
          </a:r>
          <a:r>
            <a:rPr lang="en-US" dirty="0" err="1"/>
            <a:t>Perizinan</a:t>
          </a:r>
          <a:r>
            <a:rPr lang="en-US" dirty="0"/>
            <a:t> PUPR</a:t>
          </a:r>
          <a:endParaRPr lang="id-ID" dirty="0"/>
        </a:p>
      </dgm:t>
    </dgm:pt>
    <dgm:pt modelId="{DE73FDEF-55AF-4C8C-BC8B-D06C900BD70A}" type="parTrans" cxnId="{E2A43AF9-53FA-4ADA-88A5-FAC0B7DB1532}">
      <dgm:prSet/>
      <dgm:spPr/>
      <dgm:t>
        <a:bodyPr/>
        <a:lstStyle/>
        <a:p>
          <a:endParaRPr lang="id-ID"/>
        </a:p>
      </dgm:t>
    </dgm:pt>
    <dgm:pt modelId="{7687A3FF-D23F-4D53-AB0F-6B1DA8BA7B9C}" type="sibTrans" cxnId="{E2A43AF9-53FA-4ADA-88A5-FAC0B7DB1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310EC75C-E063-4A6D-B708-652AE6A98FFB}">
      <dgm:prSet phldrT="[Text]"/>
      <dgm:spPr/>
      <dgm:t>
        <a:bodyPr/>
        <a:lstStyle/>
        <a:p>
          <a:r>
            <a:rPr lang="en-US" dirty="0" err="1"/>
            <a:t>Registrasi</a:t>
          </a:r>
          <a:r>
            <a:rPr lang="en-US" dirty="0"/>
            <a:t> </a:t>
          </a:r>
          <a:r>
            <a:rPr lang="en-US" dirty="0" err="1"/>
            <a:t>Akun</a:t>
          </a:r>
          <a:r>
            <a:rPr lang="en-US" dirty="0"/>
            <a:t> SKK-K</a:t>
          </a:r>
          <a:endParaRPr lang="id-ID" dirty="0"/>
        </a:p>
      </dgm:t>
    </dgm:pt>
    <dgm:pt modelId="{DC529E6A-B598-4A66-9DC8-0689D344A803}" type="parTrans" cxnId="{302F391F-B1A8-486D-BCEF-F541FE7143D4}">
      <dgm:prSet/>
      <dgm:spPr/>
      <dgm:t>
        <a:bodyPr/>
        <a:lstStyle/>
        <a:p>
          <a:endParaRPr lang="id-ID"/>
        </a:p>
      </dgm:t>
    </dgm:pt>
    <dgm:pt modelId="{F26F70EC-E779-4452-97E7-E0713E7366DB}" type="sibTrans" cxnId="{302F391F-B1A8-486D-BCEF-F541FE7143D4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EF4EB16-B0C9-452C-B68A-00BB68859A7B}">
      <dgm:prSet phldrT="[Text]"/>
      <dgm:spPr/>
      <dgm:t>
        <a:bodyPr/>
        <a:lstStyle/>
        <a:p>
          <a:r>
            <a:rPr lang="en-US" dirty="0" err="1"/>
            <a:t>Permohonan</a:t>
          </a:r>
          <a:r>
            <a:rPr lang="en-US" dirty="0"/>
            <a:t> SKK</a:t>
          </a:r>
          <a:endParaRPr lang="id-ID" dirty="0"/>
        </a:p>
      </dgm:t>
    </dgm:pt>
    <dgm:pt modelId="{0FF0BCAB-0768-45C1-BC0F-0C57BDC601F9}" type="parTrans" cxnId="{6306278D-C6FA-40B1-933C-9AA417BA0B56}">
      <dgm:prSet/>
      <dgm:spPr/>
      <dgm:t>
        <a:bodyPr/>
        <a:lstStyle/>
        <a:p>
          <a:endParaRPr lang="id-ID"/>
        </a:p>
      </dgm:t>
    </dgm:pt>
    <dgm:pt modelId="{B9A78629-975F-4B90-AE96-9E5B92F536AA}" type="sibTrans" cxnId="{6306278D-C6FA-40B1-933C-9AA417BA0B56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4E899A98-15D4-4256-AA7B-5F8B4291E564}">
      <dgm:prSet phldrT="[Text]"/>
      <dgm:spPr/>
      <dgm:t>
        <a:bodyPr/>
        <a:lstStyle/>
        <a:p>
          <a:r>
            <a:rPr lang="en-US" dirty="0" err="1"/>
            <a:t>Pengisian</a:t>
          </a:r>
          <a:r>
            <a:rPr lang="en-US" dirty="0"/>
            <a:t> Data Personal dan </a:t>
          </a:r>
          <a:r>
            <a:rPr lang="en-US" dirty="0" err="1"/>
            <a:t>Persyaratan</a:t>
          </a:r>
          <a:endParaRPr lang="id-ID" dirty="0"/>
        </a:p>
      </dgm:t>
    </dgm:pt>
    <dgm:pt modelId="{E60EB875-8DE7-483C-BC93-388F2A9709FE}" type="parTrans" cxnId="{BF9A43E2-1D21-4746-83E6-0B3A0D6475FB}">
      <dgm:prSet/>
      <dgm:spPr/>
      <dgm:t>
        <a:bodyPr/>
        <a:lstStyle/>
        <a:p>
          <a:endParaRPr lang="id-ID"/>
        </a:p>
      </dgm:t>
    </dgm:pt>
    <dgm:pt modelId="{8B9E4C69-BF9B-4B9A-BD80-944831447FF2}" type="sibTrans" cxnId="{BF9A43E2-1D21-4746-83E6-0B3A0D6475FB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76611A96-8D89-4ABC-A2D5-6376D1FAA627}">
      <dgm:prSet phldrT="[Text]"/>
      <dgm:spPr/>
      <dgm:t>
        <a:bodyPr/>
        <a:lstStyle/>
        <a:p>
          <a:r>
            <a:rPr lang="en-US" dirty="0" err="1"/>
            <a:t>Mendapatkan</a:t>
          </a:r>
          <a:endParaRPr lang="en-US" dirty="0"/>
        </a:p>
        <a:p>
          <a:r>
            <a:rPr lang="en-US" dirty="0"/>
            <a:t>ID-</a:t>
          </a:r>
          <a:r>
            <a:rPr lang="en-US" dirty="0" err="1"/>
            <a:t>Izin</a:t>
          </a:r>
          <a:endParaRPr lang="en-US" dirty="0"/>
        </a:p>
      </dgm:t>
    </dgm:pt>
    <dgm:pt modelId="{664007BD-9DE2-40B1-A604-17B906DB5D4F}" type="parTrans" cxnId="{E17DD8EA-AF9B-49B8-9FE5-8D3BE60DC532}">
      <dgm:prSet/>
      <dgm:spPr/>
      <dgm:t>
        <a:bodyPr/>
        <a:lstStyle/>
        <a:p>
          <a:endParaRPr lang="id-ID"/>
        </a:p>
      </dgm:t>
    </dgm:pt>
    <dgm:pt modelId="{3C94571C-248A-4A3D-B20F-21729F420AE2}" type="sibTrans" cxnId="{E17DD8EA-AF9B-49B8-9FE5-8D3BE60DC532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A2DE258B-5EDD-47A4-A98D-065D917BEA6A}">
      <dgm:prSet phldrT="[Text]"/>
      <dgm:spPr/>
      <dgm:t>
        <a:bodyPr/>
        <a:lstStyle/>
        <a:p>
          <a:r>
            <a:rPr lang="en-US" dirty="0" err="1"/>
            <a:t>Permohonan</a:t>
          </a:r>
          <a:r>
            <a:rPr lang="en-US" dirty="0"/>
            <a:t> </a:t>
          </a:r>
          <a:r>
            <a:rPr lang="en-US" dirty="0" err="1"/>
            <a:t>Diterima</a:t>
          </a:r>
          <a:r>
            <a:rPr lang="en-US" dirty="0"/>
            <a:t> LSP</a:t>
          </a:r>
        </a:p>
      </dgm:t>
    </dgm:pt>
    <dgm:pt modelId="{FCFAA163-428E-432A-AC4A-0C193CBD4A8D}" type="parTrans" cxnId="{39237697-2E58-484C-ABA4-C86F5629A50A}">
      <dgm:prSet/>
      <dgm:spPr/>
      <dgm:t>
        <a:bodyPr/>
        <a:lstStyle/>
        <a:p>
          <a:endParaRPr lang="id-ID"/>
        </a:p>
      </dgm:t>
    </dgm:pt>
    <dgm:pt modelId="{D13B4EC8-F381-4E7D-AB9E-D011BAF0CD91}" type="sibTrans" cxnId="{39237697-2E58-484C-ABA4-C86F5629A50A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A62AF5F-6435-4364-A72A-478E6CFEE794}">
      <dgm:prSet phldrT="[Text]"/>
      <dgm:spPr/>
      <dgm:t>
        <a:bodyPr/>
        <a:lstStyle/>
        <a:p>
          <a:r>
            <a:rPr lang="en-US" dirty="0" err="1"/>
            <a:t>Verifikasi</a:t>
          </a:r>
          <a:r>
            <a:rPr lang="en-US" dirty="0"/>
            <a:t> </a:t>
          </a:r>
          <a:r>
            <a:rPr lang="en-US" dirty="0" err="1"/>
            <a:t>Kelengkapan</a:t>
          </a:r>
          <a:endParaRPr lang="en-US" dirty="0"/>
        </a:p>
      </dgm:t>
    </dgm:pt>
    <dgm:pt modelId="{54E1A5CC-FC95-4B5C-8E76-70D09B9F9705}" type="parTrans" cxnId="{6FE6A8E4-FA3A-49B6-9901-C9DA34466931}">
      <dgm:prSet/>
      <dgm:spPr/>
      <dgm:t>
        <a:bodyPr/>
        <a:lstStyle/>
        <a:p>
          <a:endParaRPr lang="id-ID"/>
        </a:p>
      </dgm:t>
    </dgm:pt>
    <dgm:pt modelId="{5F942606-2424-4829-90AD-5B91C84FC30D}" type="sibTrans" cxnId="{6FE6A8E4-FA3A-49B6-9901-C9DA34466931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1A7C13D-FF6D-4CD5-A5D6-359A981AEAF3}">
      <dgm:prSet phldrT="[Text]"/>
      <dgm:spPr/>
      <dgm:t>
        <a:bodyPr/>
        <a:lstStyle/>
        <a:p>
          <a:r>
            <a:rPr lang="en-US" dirty="0" err="1"/>
            <a:t>Pembayaran</a:t>
          </a:r>
          <a:endParaRPr lang="en-US" dirty="0"/>
        </a:p>
      </dgm:t>
    </dgm:pt>
    <dgm:pt modelId="{A1DA8FDB-A69A-4776-85C4-89D44544563B}" type="parTrans" cxnId="{A7AF24D7-7A32-495E-A728-33B6EB87644D}">
      <dgm:prSet/>
      <dgm:spPr/>
      <dgm:t>
        <a:bodyPr/>
        <a:lstStyle/>
        <a:p>
          <a:endParaRPr lang="id-ID"/>
        </a:p>
      </dgm:t>
    </dgm:pt>
    <dgm:pt modelId="{144435B7-8C3A-43C1-B9ED-815C237DE833}" type="sibTrans" cxnId="{A7AF24D7-7A32-495E-A728-33B6EB87644D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997EB590-F184-40B9-B422-CDD04BC86DB3}">
      <dgm:prSet phldrT="[Text]"/>
      <dgm:spPr/>
      <dgm:t>
        <a:bodyPr/>
        <a:lstStyle/>
        <a:p>
          <a:r>
            <a:rPr lang="en-US" dirty="0"/>
            <a:t>Uji </a:t>
          </a:r>
          <a:r>
            <a:rPr lang="en-US" dirty="0" err="1"/>
            <a:t>Kompetensi</a:t>
          </a:r>
          <a:endParaRPr lang="en-US" dirty="0"/>
        </a:p>
      </dgm:t>
    </dgm:pt>
    <dgm:pt modelId="{1DA14726-53EF-4823-B553-F4F5FB0C2891}" type="parTrans" cxnId="{248E913F-F986-4C61-B0CA-ADDBD4285CD9}">
      <dgm:prSet/>
      <dgm:spPr/>
      <dgm:t>
        <a:bodyPr/>
        <a:lstStyle/>
        <a:p>
          <a:endParaRPr lang="id-ID"/>
        </a:p>
      </dgm:t>
    </dgm:pt>
    <dgm:pt modelId="{F831478C-E0B0-48C6-A4A5-1917C276FBD6}" type="sibTrans" cxnId="{248E913F-F986-4C61-B0CA-ADDBD4285CD9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0D1DC267-EDB7-48C8-8BFA-4E7B7031A1E1}">
      <dgm:prSet phldrT="[Text]"/>
      <dgm:spPr/>
      <dgm:t>
        <a:bodyPr/>
        <a:lstStyle/>
        <a:p>
          <a:r>
            <a:rPr lang="en-US" dirty="0" err="1"/>
            <a:t>Penetapan</a:t>
          </a:r>
          <a:r>
            <a:rPr lang="en-US" dirty="0"/>
            <a:t> Hasil Uji </a:t>
          </a:r>
          <a:r>
            <a:rPr lang="en-US" dirty="0" err="1"/>
            <a:t>Kompetensi</a:t>
          </a:r>
          <a:r>
            <a:rPr lang="en-US" dirty="0"/>
            <a:t> oleh </a:t>
          </a:r>
          <a:r>
            <a:rPr lang="en-US" dirty="0" err="1"/>
            <a:t>Komite</a:t>
          </a:r>
          <a:r>
            <a:rPr lang="en-US" dirty="0"/>
            <a:t> Teknis</a:t>
          </a:r>
        </a:p>
      </dgm:t>
    </dgm:pt>
    <dgm:pt modelId="{AB64DA9E-ABDB-4FF6-911E-D6747CAD5678}" type="parTrans" cxnId="{744DF3DB-9E55-4042-8AB2-40EDDE4E90F7}">
      <dgm:prSet/>
      <dgm:spPr/>
      <dgm:t>
        <a:bodyPr/>
        <a:lstStyle/>
        <a:p>
          <a:endParaRPr lang="id-ID"/>
        </a:p>
      </dgm:t>
    </dgm:pt>
    <dgm:pt modelId="{BE8F2A95-D086-4AF1-A9DE-4EF362944DEF}" type="sibTrans" cxnId="{744DF3DB-9E55-4042-8AB2-40EDDE4E90F7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5FBD4B3-25FF-4E45-86FF-AB1F5232052A}">
      <dgm:prSet phldrT="[Text]"/>
      <dgm:spPr/>
      <dgm:t>
        <a:bodyPr/>
        <a:lstStyle/>
        <a:p>
          <a:r>
            <a:rPr lang="en-US" dirty="0" err="1"/>
            <a:t>Pencatatan</a:t>
          </a:r>
          <a:endParaRPr lang="en-US" dirty="0"/>
        </a:p>
      </dgm:t>
    </dgm:pt>
    <dgm:pt modelId="{C6107E0F-C51C-4220-A03E-3198B31EACA2}" type="parTrans" cxnId="{C27BF15E-E6C0-4A17-AC67-E89E003C9B66}">
      <dgm:prSet/>
      <dgm:spPr/>
      <dgm:t>
        <a:bodyPr/>
        <a:lstStyle/>
        <a:p>
          <a:endParaRPr lang="id-ID"/>
        </a:p>
      </dgm:t>
    </dgm:pt>
    <dgm:pt modelId="{684D34C8-B14C-43A1-9553-E3A9FBB5773E}" type="sibTrans" cxnId="{C27BF15E-E6C0-4A17-AC67-E89E003C9B66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2551C04F-020F-495D-A318-D01245191349}">
      <dgm:prSet phldrT="[Text]"/>
      <dgm:spPr/>
      <dgm:t>
        <a:bodyPr/>
        <a:lstStyle/>
        <a:p>
          <a:r>
            <a:rPr lang="en-US" dirty="0" err="1"/>
            <a:t>Penerbitan</a:t>
          </a:r>
          <a:r>
            <a:rPr lang="en-US" dirty="0"/>
            <a:t> SKK-K </a:t>
          </a:r>
          <a:r>
            <a:rPr lang="en-US" dirty="0" err="1"/>
            <a:t>elektronik</a:t>
          </a:r>
          <a:endParaRPr lang="en-US" dirty="0"/>
        </a:p>
      </dgm:t>
    </dgm:pt>
    <dgm:pt modelId="{BCDB9010-55FA-404A-9363-BA57C20B00BD}" type="parTrans" cxnId="{C68991A4-5230-48BD-8050-DDEA24FF64A5}">
      <dgm:prSet/>
      <dgm:spPr/>
      <dgm:t>
        <a:bodyPr/>
        <a:lstStyle/>
        <a:p>
          <a:endParaRPr lang="id-ID"/>
        </a:p>
      </dgm:t>
    </dgm:pt>
    <dgm:pt modelId="{7F9DF969-7821-47A1-8C06-4A22D451FC9B}" type="sibTrans" cxnId="{C68991A4-5230-48BD-8050-DDEA24FF64A5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id-ID"/>
        </a:p>
      </dgm:t>
    </dgm:pt>
    <dgm:pt modelId="{E21B05AE-37BA-4E2B-8FD5-72104FB09C1D}">
      <dgm:prSet phldrT="[Text]"/>
      <dgm:spPr/>
      <dgm:t>
        <a:bodyPr/>
        <a:lstStyle/>
        <a:p>
          <a:r>
            <a:rPr lang="en-US" dirty="0"/>
            <a:t>SKK-K </a:t>
          </a:r>
          <a:r>
            <a:rPr lang="en-US" dirty="0" err="1"/>
            <a:t>elektronik</a:t>
          </a:r>
          <a:r>
            <a:rPr lang="en-US" dirty="0"/>
            <a:t> </a:t>
          </a:r>
          <a:r>
            <a:rPr lang="en-US" dirty="0" err="1"/>
            <a:t>diterima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Portal </a:t>
          </a:r>
          <a:r>
            <a:rPr lang="en-US" dirty="0" err="1"/>
            <a:t>Perizinan</a:t>
          </a:r>
          <a:r>
            <a:rPr lang="en-US" dirty="0"/>
            <a:t> PUPR</a:t>
          </a:r>
        </a:p>
      </dgm:t>
    </dgm:pt>
    <dgm:pt modelId="{5C563D78-770A-4DF6-BC95-B4BC1C645274}" type="parTrans" cxnId="{03E81614-2C05-4D82-AD24-C91E420E0F41}">
      <dgm:prSet/>
      <dgm:spPr/>
      <dgm:t>
        <a:bodyPr/>
        <a:lstStyle/>
        <a:p>
          <a:endParaRPr lang="id-ID"/>
        </a:p>
      </dgm:t>
    </dgm:pt>
    <dgm:pt modelId="{0EC1CEC8-6FEA-419F-B3F7-46016423A010}" type="sibTrans" cxnId="{03E81614-2C05-4D82-AD24-C91E420E0F41}">
      <dgm:prSet/>
      <dgm:spPr/>
      <dgm:t>
        <a:bodyPr/>
        <a:lstStyle/>
        <a:p>
          <a:endParaRPr lang="id-ID"/>
        </a:p>
      </dgm:t>
    </dgm:pt>
    <dgm:pt modelId="{5B07F661-21FD-4226-B11E-25E019FF7B66}">
      <dgm:prSet phldrT="[Text]"/>
      <dgm:spPr/>
      <dgm:t>
        <a:bodyPr/>
        <a:lstStyle/>
        <a:p>
          <a:r>
            <a:rPr lang="en-US" dirty="0"/>
            <a:t>Login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akun</a:t>
          </a:r>
          <a:r>
            <a:rPr lang="en-US" dirty="0"/>
            <a:t> </a:t>
          </a:r>
          <a:r>
            <a:rPr lang="en-US" dirty="0" err="1"/>
            <a:t>yg</a:t>
          </a:r>
          <a:r>
            <a:rPr lang="en-US" dirty="0"/>
            <a:t> </a:t>
          </a:r>
          <a:r>
            <a:rPr lang="en-US" dirty="0" err="1"/>
            <a:t>dikirim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Email</a:t>
          </a:r>
          <a:endParaRPr lang="id-ID" dirty="0"/>
        </a:p>
      </dgm:t>
    </dgm:pt>
    <dgm:pt modelId="{65D33F37-9CD7-40B7-A709-C11C8AC09BA9}" type="parTrans" cxnId="{3B9187A1-A02A-4089-AC67-DB95439638C0}">
      <dgm:prSet/>
      <dgm:spPr/>
      <dgm:t>
        <a:bodyPr/>
        <a:lstStyle/>
        <a:p>
          <a:endParaRPr lang="en-ID"/>
        </a:p>
      </dgm:t>
    </dgm:pt>
    <dgm:pt modelId="{1B128018-3255-4C3E-A6F2-B681F04F9947}" type="sibTrans" cxnId="{3B9187A1-A02A-4089-AC67-DB95439638C0}">
      <dgm:prSet/>
      <dgm:spPr>
        <a:solidFill>
          <a:srgbClr val="00B0F0"/>
        </a:solidFill>
        <a:ln>
          <a:noFill/>
        </a:ln>
      </dgm:spPr>
      <dgm:t>
        <a:bodyPr/>
        <a:lstStyle/>
        <a:p>
          <a:endParaRPr lang="en-ID"/>
        </a:p>
      </dgm:t>
    </dgm:pt>
    <dgm:pt modelId="{98281E7A-B42B-4A60-8F0A-02FBBE192048}" type="pres">
      <dgm:prSet presAssocID="{262B9D00-C826-4E11-8429-177F52B13C39}" presName="diagram" presStyleCnt="0">
        <dgm:presLayoutVars>
          <dgm:dir/>
          <dgm:resizeHandles val="exact"/>
        </dgm:presLayoutVars>
      </dgm:prSet>
      <dgm:spPr/>
    </dgm:pt>
    <dgm:pt modelId="{01A49A10-DA55-43D2-B848-2A752A4B7FB1}" type="pres">
      <dgm:prSet presAssocID="{AD54CEA8-5F53-4347-86E7-E38FF30F9C6D}" presName="node" presStyleLbl="node1" presStyleIdx="0" presStyleCnt="14">
        <dgm:presLayoutVars>
          <dgm:bulletEnabled val="1"/>
        </dgm:presLayoutVars>
      </dgm:prSet>
      <dgm:spPr/>
    </dgm:pt>
    <dgm:pt modelId="{3877E669-BE62-41BC-9950-13C5D39E30D2}" type="pres">
      <dgm:prSet presAssocID="{7687A3FF-D23F-4D53-AB0F-6B1DA8BA7B9C}" presName="sibTrans" presStyleLbl="sibTrans2D1" presStyleIdx="0" presStyleCnt="13"/>
      <dgm:spPr/>
    </dgm:pt>
    <dgm:pt modelId="{80702E3B-FA77-4C95-8465-C752588C38FB}" type="pres">
      <dgm:prSet presAssocID="{7687A3FF-D23F-4D53-AB0F-6B1DA8BA7B9C}" presName="connectorText" presStyleLbl="sibTrans2D1" presStyleIdx="0" presStyleCnt="13"/>
      <dgm:spPr/>
    </dgm:pt>
    <dgm:pt modelId="{FB08B26A-8E52-454A-9694-166FDA94A66C}" type="pres">
      <dgm:prSet presAssocID="{310EC75C-E063-4A6D-B708-652AE6A98FFB}" presName="node" presStyleLbl="node1" presStyleIdx="1" presStyleCnt="14" custLinFactNeighborX="442" custLinFactNeighborY="608">
        <dgm:presLayoutVars>
          <dgm:bulletEnabled val="1"/>
        </dgm:presLayoutVars>
      </dgm:prSet>
      <dgm:spPr/>
    </dgm:pt>
    <dgm:pt modelId="{39A16790-742C-466A-95A4-0BF22E5FCD7A}" type="pres">
      <dgm:prSet presAssocID="{F26F70EC-E779-4452-97E7-E0713E7366DB}" presName="sibTrans" presStyleLbl="sibTrans2D1" presStyleIdx="1" presStyleCnt="13" custLinFactNeighborX="-27435" custLinFactNeighborY="4219"/>
      <dgm:spPr/>
    </dgm:pt>
    <dgm:pt modelId="{C56007E9-35BB-4D39-9B1A-57F61D92EDEB}" type="pres">
      <dgm:prSet presAssocID="{F26F70EC-E779-4452-97E7-E0713E7366DB}" presName="connectorText" presStyleLbl="sibTrans2D1" presStyleIdx="1" presStyleCnt="13"/>
      <dgm:spPr/>
    </dgm:pt>
    <dgm:pt modelId="{7D12FF1B-AFF2-41BF-A1B9-96394947895C}" type="pres">
      <dgm:prSet presAssocID="{5B07F661-21FD-4226-B11E-25E019FF7B66}" presName="node" presStyleLbl="node1" presStyleIdx="2" presStyleCnt="14">
        <dgm:presLayoutVars>
          <dgm:bulletEnabled val="1"/>
        </dgm:presLayoutVars>
      </dgm:prSet>
      <dgm:spPr/>
    </dgm:pt>
    <dgm:pt modelId="{B8D77E6C-9E07-4195-BF67-9B25D7196EAA}" type="pres">
      <dgm:prSet presAssocID="{1B128018-3255-4C3E-A6F2-B681F04F9947}" presName="sibTrans" presStyleLbl="sibTrans2D1" presStyleIdx="2" presStyleCnt="13" custLinFactNeighborX="-38153" custLinFactNeighborY="-7346"/>
      <dgm:spPr/>
    </dgm:pt>
    <dgm:pt modelId="{B03BAD51-824A-4B72-B5C9-F4D969B0FE1F}" type="pres">
      <dgm:prSet presAssocID="{1B128018-3255-4C3E-A6F2-B681F04F9947}" presName="connectorText" presStyleLbl="sibTrans2D1" presStyleIdx="2" presStyleCnt="13"/>
      <dgm:spPr/>
    </dgm:pt>
    <dgm:pt modelId="{2B6E1E24-A7FA-4049-86FC-9D12842052E7}" type="pres">
      <dgm:prSet presAssocID="{AEF4EB16-B0C9-452C-B68A-00BB68859A7B}" presName="node" presStyleLbl="node1" presStyleIdx="3" presStyleCnt="14">
        <dgm:presLayoutVars>
          <dgm:bulletEnabled val="1"/>
        </dgm:presLayoutVars>
      </dgm:prSet>
      <dgm:spPr/>
    </dgm:pt>
    <dgm:pt modelId="{1DF05F3B-4E23-47B7-9399-FA0B1A3EC9AF}" type="pres">
      <dgm:prSet presAssocID="{B9A78629-975F-4B90-AE96-9E5B92F536AA}" presName="sibTrans" presStyleLbl="sibTrans2D1" presStyleIdx="3" presStyleCnt="13"/>
      <dgm:spPr/>
    </dgm:pt>
    <dgm:pt modelId="{16836755-55F7-4A1E-8705-055A4D230720}" type="pres">
      <dgm:prSet presAssocID="{B9A78629-975F-4B90-AE96-9E5B92F536AA}" presName="connectorText" presStyleLbl="sibTrans2D1" presStyleIdx="3" presStyleCnt="13"/>
      <dgm:spPr/>
    </dgm:pt>
    <dgm:pt modelId="{C53C5ED3-16AC-4B3F-9B93-D856278E85E8}" type="pres">
      <dgm:prSet presAssocID="{4E899A98-15D4-4256-AA7B-5F8B4291E564}" presName="node" presStyleLbl="node1" presStyleIdx="4" presStyleCnt="14">
        <dgm:presLayoutVars>
          <dgm:bulletEnabled val="1"/>
        </dgm:presLayoutVars>
      </dgm:prSet>
      <dgm:spPr/>
    </dgm:pt>
    <dgm:pt modelId="{B98488BD-C1A4-477A-8CF9-A79D8E5107F2}" type="pres">
      <dgm:prSet presAssocID="{8B9E4C69-BF9B-4B9A-BD80-944831447FF2}" presName="sibTrans" presStyleLbl="sibTrans2D1" presStyleIdx="4" presStyleCnt="13" custLinFactNeighborX="11768" custLinFactNeighborY="9680"/>
      <dgm:spPr/>
    </dgm:pt>
    <dgm:pt modelId="{5033852B-6252-4BC2-BA8A-939A6D79CE68}" type="pres">
      <dgm:prSet presAssocID="{8B9E4C69-BF9B-4B9A-BD80-944831447FF2}" presName="connectorText" presStyleLbl="sibTrans2D1" presStyleIdx="4" presStyleCnt="13"/>
      <dgm:spPr/>
    </dgm:pt>
    <dgm:pt modelId="{519EAD41-65A7-4AAB-AFFA-DCC2B68A3AFF}" type="pres">
      <dgm:prSet presAssocID="{76611A96-8D89-4ABC-A2D5-6376D1FAA627}" presName="node" presStyleLbl="node1" presStyleIdx="5" presStyleCnt="14">
        <dgm:presLayoutVars>
          <dgm:bulletEnabled val="1"/>
        </dgm:presLayoutVars>
      </dgm:prSet>
      <dgm:spPr/>
    </dgm:pt>
    <dgm:pt modelId="{3FF3E634-1966-415E-85D5-38A897C4E7E3}" type="pres">
      <dgm:prSet presAssocID="{3C94571C-248A-4A3D-B20F-21729F420AE2}" presName="sibTrans" presStyleLbl="sibTrans2D1" presStyleIdx="5" presStyleCnt="13" custLinFactNeighborX="29919" custLinFactNeighborY="-5863"/>
      <dgm:spPr/>
    </dgm:pt>
    <dgm:pt modelId="{73F9BE4E-A25B-4D57-B8A1-8D52E04917B6}" type="pres">
      <dgm:prSet presAssocID="{3C94571C-248A-4A3D-B20F-21729F420AE2}" presName="connectorText" presStyleLbl="sibTrans2D1" presStyleIdx="5" presStyleCnt="13"/>
      <dgm:spPr/>
    </dgm:pt>
    <dgm:pt modelId="{10DF5648-7416-434C-8BC3-0F92F96B97CB}" type="pres">
      <dgm:prSet presAssocID="{A2DE258B-5EDD-47A4-A98D-065D917BEA6A}" presName="node" presStyleLbl="node1" presStyleIdx="6" presStyleCnt="14">
        <dgm:presLayoutVars>
          <dgm:bulletEnabled val="1"/>
        </dgm:presLayoutVars>
      </dgm:prSet>
      <dgm:spPr/>
    </dgm:pt>
    <dgm:pt modelId="{7848B252-526A-4E26-936C-C9CCF666F5DE}" type="pres">
      <dgm:prSet presAssocID="{D13B4EC8-F381-4E7D-AB9E-D011BAF0CD91}" presName="sibTrans" presStyleLbl="sibTrans2D1" presStyleIdx="6" presStyleCnt="13" custLinFactNeighborX="18823" custLinFactNeighborY="-233"/>
      <dgm:spPr/>
    </dgm:pt>
    <dgm:pt modelId="{036AA6AD-A8A4-4086-BC2C-1512CC873A0D}" type="pres">
      <dgm:prSet presAssocID="{D13B4EC8-F381-4E7D-AB9E-D011BAF0CD91}" presName="connectorText" presStyleLbl="sibTrans2D1" presStyleIdx="6" presStyleCnt="13"/>
      <dgm:spPr/>
    </dgm:pt>
    <dgm:pt modelId="{6D3AEE44-43FD-48EE-8CF1-7C4499C3371A}" type="pres">
      <dgm:prSet presAssocID="{2A62AF5F-6435-4364-A72A-478E6CFEE794}" presName="node" presStyleLbl="node1" presStyleIdx="7" presStyleCnt="14">
        <dgm:presLayoutVars>
          <dgm:bulletEnabled val="1"/>
        </dgm:presLayoutVars>
      </dgm:prSet>
      <dgm:spPr/>
    </dgm:pt>
    <dgm:pt modelId="{D5F72D01-FAD7-4120-AE83-1A0F208ED1F8}" type="pres">
      <dgm:prSet presAssocID="{5F942606-2424-4829-90AD-5B91C84FC30D}" presName="sibTrans" presStyleLbl="sibTrans2D1" presStyleIdx="7" presStyleCnt="13" custLinFactNeighborX="21686" custLinFactNeighborY="1961"/>
      <dgm:spPr/>
    </dgm:pt>
    <dgm:pt modelId="{AABABA15-70F9-4FFF-A43F-542ACDA84C22}" type="pres">
      <dgm:prSet presAssocID="{5F942606-2424-4829-90AD-5B91C84FC30D}" presName="connectorText" presStyleLbl="sibTrans2D1" presStyleIdx="7" presStyleCnt="13"/>
      <dgm:spPr/>
    </dgm:pt>
    <dgm:pt modelId="{BF16CC55-EE22-4FA0-B744-3C75ED0CDFB9}" type="pres">
      <dgm:prSet presAssocID="{21A7C13D-FF6D-4CD5-A5D6-359A981AEAF3}" presName="node" presStyleLbl="node1" presStyleIdx="8" presStyleCnt="14">
        <dgm:presLayoutVars>
          <dgm:bulletEnabled val="1"/>
        </dgm:presLayoutVars>
      </dgm:prSet>
      <dgm:spPr/>
    </dgm:pt>
    <dgm:pt modelId="{316B0C22-5E1F-47C4-ABDB-F0D776289AB1}" type="pres">
      <dgm:prSet presAssocID="{144435B7-8C3A-43C1-B9ED-815C237DE833}" presName="sibTrans" presStyleLbl="sibTrans2D1" presStyleIdx="8" presStyleCnt="13"/>
      <dgm:spPr/>
    </dgm:pt>
    <dgm:pt modelId="{6741C56C-4C87-4BA4-8853-C720F6210EC5}" type="pres">
      <dgm:prSet presAssocID="{144435B7-8C3A-43C1-B9ED-815C237DE833}" presName="connectorText" presStyleLbl="sibTrans2D1" presStyleIdx="8" presStyleCnt="13"/>
      <dgm:spPr/>
    </dgm:pt>
    <dgm:pt modelId="{7D66EB39-461E-4387-864C-3DC4290864AF}" type="pres">
      <dgm:prSet presAssocID="{997EB590-F184-40B9-B422-CDD04BC86DB3}" presName="node" presStyleLbl="node1" presStyleIdx="9" presStyleCnt="14">
        <dgm:presLayoutVars>
          <dgm:bulletEnabled val="1"/>
        </dgm:presLayoutVars>
      </dgm:prSet>
      <dgm:spPr/>
    </dgm:pt>
    <dgm:pt modelId="{9733039C-BA0A-4FD7-AF5B-4CA33D23A3BE}" type="pres">
      <dgm:prSet presAssocID="{F831478C-E0B0-48C6-A4A5-1917C276FBD6}" presName="sibTrans" presStyleLbl="sibTrans2D1" presStyleIdx="9" presStyleCnt="13"/>
      <dgm:spPr/>
    </dgm:pt>
    <dgm:pt modelId="{2D5E3A06-7608-427B-8000-20DCF6ED2E43}" type="pres">
      <dgm:prSet presAssocID="{F831478C-E0B0-48C6-A4A5-1917C276FBD6}" presName="connectorText" presStyleLbl="sibTrans2D1" presStyleIdx="9" presStyleCnt="13"/>
      <dgm:spPr/>
    </dgm:pt>
    <dgm:pt modelId="{1E8F4112-35A4-4295-87F4-B72985AE28CB}" type="pres">
      <dgm:prSet presAssocID="{0D1DC267-EDB7-48C8-8BFA-4E7B7031A1E1}" presName="node" presStyleLbl="node1" presStyleIdx="10" presStyleCnt="14">
        <dgm:presLayoutVars>
          <dgm:bulletEnabled val="1"/>
        </dgm:presLayoutVars>
      </dgm:prSet>
      <dgm:spPr/>
    </dgm:pt>
    <dgm:pt modelId="{42BA764D-ECD5-4996-9C44-8A0A5F19889D}" type="pres">
      <dgm:prSet presAssocID="{BE8F2A95-D086-4AF1-A9DE-4EF362944DEF}" presName="sibTrans" presStyleLbl="sibTrans2D1" presStyleIdx="10" presStyleCnt="13" custLinFactNeighborX="-21133" custLinFactNeighborY="-2615"/>
      <dgm:spPr/>
    </dgm:pt>
    <dgm:pt modelId="{8D66E80D-3792-44A1-A555-C859786D3F71}" type="pres">
      <dgm:prSet presAssocID="{BE8F2A95-D086-4AF1-A9DE-4EF362944DEF}" presName="connectorText" presStyleLbl="sibTrans2D1" presStyleIdx="10" presStyleCnt="13"/>
      <dgm:spPr/>
    </dgm:pt>
    <dgm:pt modelId="{40DA85B8-AB36-40AB-8A67-B0700BBA8244}" type="pres">
      <dgm:prSet presAssocID="{25FBD4B3-25FF-4E45-86FF-AB1F5232052A}" presName="node" presStyleLbl="node1" presStyleIdx="11" presStyleCnt="14" custScaleY="82216">
        <dgm:presLayoutVars>
          <dgm:bulletEnabled val="1"/>
        </dgm:presLayoutVars>
      </dgm:prSet>
      <dgm:spPr/>
    </dgm:pt>
    <dgm:pt modelId="{0E8071CD-006C-4360-B296-0E1A84EE250A}" type="pres">
      <dgm:prSet presAssocID="{684D34C8-B14C-43A1-9553-E3A9FBB5773E}" presName="sibTrans" presStyleLbl="sibTrans2D1" presStyleIdx="11" presStyleCnt="13" custLinFactNeighborX="-12207" custLinFactNeighborY="-128"/>
      <dgm:spPr/>
    </dgm:pt>
    <dgm:pt modelId="{64E4E5A8-D687-4A18-989B-51516A068551}" type="pres">
      <dgm:prSet presAssocID="{684D34C8-B14C-43A1-9553-E3A9FBB5773E}" presName="connectorText" presStyleLbl="sibTrans2D1" presStyleIdx="11" presStyleCnt="13"/>
      <dgm:spPr/>
    </dgm:pt>
    <dgm:pt modelId="{B3269C98-FE39-4934-95BE-9C10E0C6B355}" type="pres">
      <dgm:prSet presAssocID="{2551C04F-020F-495D-A318-D01245191349}" presName="node" presStyleLbl="node1" presStyleIdx="12" presStyleCnt="14">
        <dgm:presLayoutVars>
          <dgm:bulletEnabled val="1"/>
        </dgm:presLayoutVars>
      </dgm:prSet>
      <dgm:spPr/>
    </dgm:pt>
    <dgm:pt modelId="{F7B36BAE-25BD-4995-A0A7-28D989B3241F}" type="pres">
      <dgm:prSet presAssocID="{7F9DF969-7821-47A1-8C06-4A22D451FC9B}" presName="sibTrans" presStyleLbl="sibTrans2D1" presStyleIdx="12" presStyleCnt="13" custLinFactNeighborX="-18839" custLinFactNeighborY="-128"/>
      <dgm:spPr/>
    </dgm:pt>
    <dgm:pt modelId="{482961E6-2364-4DBB-9811-136E81958C03}" type="pres">
      <dgm:prSet presAssocID="{7F9DF969-7821-47A1-8C06-4A22D451FC9B}" presName="connectorText" presStyleLbl="sibTrans2D1" presStyleIdx="12" presStyleCnt="13"/>
      <dgm:spPr/>
    </dgm:pt>
    <dgm:pt modelId="{8534CBB5-8797-46BC-A736-3AC7DDECF8A2}" type="pres">
      <dgm:prSet presAssocID="{E21B05AE-37BA-4E2B-8FD5-72104FB09C1D}" presName="node" presStyleLbl="node1" presStyleIdx="13" presStyleCnt="14">
        <dgm:presLayoutVars>
          <dgm:bulletEnabled val="1"/>
        </dgm:presLayoutVars>
      </dgm:prSet>
      <dgm:spPr/>
    </dgm:pt>
  </dgm:ptLst>
  <dgm:cxnLst>
    <dgm:cxn modelId="{6B347E07-E582-478D-AE04-8DEF52D19C9C}" type="presOf" srcId="{B9A78629-975F-4B90-AE96-9E5B92F536AA}" destId="{16836755-55F7-4A1E-8705-055A4D230720}" srcOrd="1" destOrd="0" presId="urn:microsoft.com/office/officeart/2005/8/layout/process5"/>
    <dgm:cxn modelId="{0C090810-A16E-4645-B75D-D6E1554C70B7}" type="presOf" srcId="{4E899A98-15D4-4256-AA7B-5F8B4291E564}" destId="{C53C5ED3-16AC-4B3F-9B93-D856278E85E8}" srcOrd="0" destOrd="0" presId="urn:microsoft.com/office/officeart/2005/8/layout/process5"/>
    <dgm:cxn modelId="{03E81614-2C05-4D82-AD24-C91E420E0F41}" srcId="{262B9D00-C826-4E11-8429-177F52B13C39}" destId="{E21B05AE-37BA-4E2B-8FD5-72104FB09C1D}" srcOrd="13" destOrd="0" parTransId="{5C563D78-770A-4DF6-BC95-B4BC1C645274}" sibTransId="{0EC1CEC8-6FEA-419F-B3F7-46016423A010}"/>
    <dgm:cxn modelId="{11F43814-194B-4C2D-82A9-425B6856F1FD}" type="presOf" srcId="{7F9DF969-7821-47A1-8C06-4A22D451FC9B}" destId="{F7B36BAE-25BD-4995-A0A7-28D989B3241F}" srcOrd="0" destOrd="0" presId="urn:microsoft.com/office/officeart/2005/8/layout/process5"/>
    <dgm:cxn modelId="{7EB27C14-F06A-4B19-883E-00E9FF8E75AE}" type="presOf" srcId="{2551C04F-020F-495D-A318-D01245191349}" destId="{B3269C98-FE39-4934-95BE-9C10E0C6B355}" srcOrd="0" destOrd="0" presId="urn:microsoft.com/office/officeart/2005/8/layout/process5"/>
    <dgm:cxn modelId="{0D22651B-7DEE-4EC5-89B7-76E56AB3225C}" type="presOf" srcId="{997EB590-F184-40B9-B422-CDD04BC86DB3}" destId="{7D66EB39-461E-4387-864C-3DC4290864AF}" srcOrd="0" destOrd="0" presId="urn:microsoft.com/office/officeart/2005/8/layout/process5"/>
    <dgm:cxn modelId="{302F391F-B1A8-486D-BCEF-F541FE7143D4}" srcId="{262B9D00-C826-4E11-8429-177F52B13C39}" destId="{310EC75C-E063-4A6D-B708-652AE6A98FFB}" srcOrd="1" destOrd="0" parTransId="{DC529E6A-B598-4A66-9DC8-0689D344A803}" sibTransId="{F26F70EC-E779-4452-97E7-E0713E7366DB}"/>
    <dgm:cxn modelId="{35308027-173E-4810-85DA-3EA8A67C2886}" type="presOf" srcId="{144435B7-8C3A-43C1-B9ED-815C237DE833}" destId="{316B0C22-5E1F-47C4-ABDB-F0D776289AB1}" srcOrd="0" destOrd="0" presId="urn:microsoft.com/office/officeart/2005/8/layout/process5"/>
    <dgm:cxn modelId="{248E913F-F986-4C61-B0CA-ADDBD4285CD9}" srcId="{262B9D00-C826-4E11-8429-177F52B13C39}" destId="{997EB590-F184-40B9-B422-CDD04BC86DB3}" srcOrd="9" destOrd="0" parTransId="{1DA14726-53EF-4823-B553-F4F5FB0C2891}" sibTransId="{F831478C-E0B0-48C6-A4A5-1917C276FBD6}"/>
    <dgm:cxn modelId="{7B8AE53F-195F-4014-BFA9-B213849DDAFA}" type="presOf" srcId="{AD54CEA8-5F53-4347-86E7-E38FF30F9C6D}" destId="{01A49A10-DA55-43D2-B848-2A752A4B7FB1}" srcOrd="0" destOrd="0" presId="urn:microsoft.com/office/officeart/2005/8/layout/process5"/>
    <dgm:cxn modelId="{E7872F40-93CB-438D-A3A5-A4AE9E0ED09E}" type="presOf" srcId="{F26F70EC-E779-4452-97E7-E0713E7366DB}" destId="{C56007E9-35BB-4D39-9B1A-57F61D92EDEB}" srcOrd="1" destOrd="0" presId="urn:microsoft.com/office/officeart/2005/8/layout/process5"/>
    <dgm:cxn modelId="{20EC3A5B-B693-4807-A4AB-D870E78BAE83}" type="presOf" srcId="{2A62AF5F-6435-4364-A72A-478E6CFEE794}" destId="{6D3AEE44-43FD-48EE-8CF1-7C4499C3371A}" srcOrd="0" destOrd="0" presId="urn:microsoft.com/office/officeart/2005/8/layout/process5"/>
    <dgm:cxn modelId="{EFD90F5E-B59E-40D7-B900-F1AD7F842899}" type="presOf" srcId="{D13B4EC8-F381-4E7D-AB9E-D011BAF0CD91}" destId="{036AA6AD-A8A4-4086-BC2C-1512CC873A0D}" srcOrd="1" destOrd="0" presId="urn:microsoft.com/office/officeart/2005/8/layout/process5"/>
    <dgm:cxn modelId="{F5FAA55E-B2CC-4E81-B1A7-EB30A9E091DD}" type="presOf" srcId="{684D34C8-B14C-43A1-9553-E3A9FBB5773E}" destId="{64E4E5A8-D687-4A18-989B-51516A068551}" srcOrd="1" destOrd="0" presId="urn:microsoft.com/office/officeart/2005/8/layout/process5"/>
    <dgm:cxn modelId="{C27BF15E-E6C0-4A17-AC67-E89E003C9B66}" srcId="{262B9D00-C826-4E11-8429-177F52B13C39}" destId="{25FBD4B3-25FF-4E45-86FF-AB1F5232052A}" srcOrd="11" destOrd="0" parTransId="{C6107E0F-C51C-4220-A03E-3198B31EACA2}" sibTransId="{684D34C8-B14C-43A1-9553-E3A9FBB5773E}"/>
    <dgm:cxn modelId="{64BAD65F-A11D-49A4-997E-751DD7B8CB25}" type="presOf" srcId="{0D1DC267-EDB7-48C8-8BFA-4E7B7031A1E1}" destId="{1E8F4112-35A4-4295-87F4-B72985AE28CB}" srcOrd="0" destOrd="0" presId="urn:microsoft.com/office/officeart/2005/8/layout/process5"/>
    <dgm:cxn modelId="{340A4B49-10D8-401C-8384-0750E984BA77}" type="presOf" srcId="{3C94571C-248A-4A3D-B20F-21729F420AE2}" destId="{3FF3E634-1966-415E-85D5-38A897C4E7E3}" srcOrd="0" destOrd="0" presId="urn:microsoft.com/office/officeart/2005/8/layout/process5"/>
    <dgm:cxn modelId="{B6FF7955-5BF2-482C-8E2F-ECB6A5230C44}" type="presOf" srcId="{E21B05AE-37BA-4E2B-8FD5-72104FB09C1D}" destId="{8534CBB5-8797-46BC-A736-3AC7DDECF8A2}" srcOrd="0" destOrd="0" presId="urn:microsoft.com/office/officeart/2005/8/layout/process5"/>
    <dgm:cxn modelId="{630A0158-618B-48F9-9BA4-77B2E4EA9CC9}" type="presOf" srcId="{D13B4EC8-F381-4E7D-AB9E-D011BAF0CD91}" destId="{7848B252-526A-4E26-936C-C9CCF666F5DE}" srcOrd="0" destOrd="0" presId="urn:microsoft.com/office/officeart/2005/8/layout/process5"/>
    <dgm:cxn modelId="{3E6FD97D-D333-4FEF-AFC2-7BF045D53976}" type="presOf" srcId="{76611A96-8D89-4ABC-A2D5-6376D1FAA627}" destId="{519EAD41-65A7-4AAB-AFFA-DCC2B68A3AFF}" srcOrd="0" destOrd="0" presId="urn:microsoft.com/office/officeart/2005/8/layout/process5"/>
    <dgm:cxn modelId="{2571F881-8E05-4115-A8E6-72E2D1F39289}" type="presOf" srcId="{25FBD4B3-25FF-4E45-86FF-AB1F5232052A}" destId="{40DA85B8-AB36-40AB-8A67-B0700BBA8244}" srcOrd="0" destOrd="0" presId="urn:microsoft.com/office/officeart/2005/8/layout/process5"/>
    <dgm:cxn modelId="{ECB66D85-0B4F-4302-BC9A-EAA9FF961773}" type="presOf" srcId="{F831478C-E0B0-48C6-A4A5-1917C276FBD6}" destId="{9733039C-BA0A-4FD7-AF5B-4CA33D23A3BE}" srcOrd="0" destOrd="0" presId="urn:microsoft.com/office/officeart/2005/8/layout/process5"/>
    <dgm:cxn modelId="{43948289-E131-4304-AE91-B6C17D3362B4}" type="presOf" srcId="{262B9D00-C826-4E11-8429-177F52B13C39}" destId="{98281E7A-B42B-4A60-8F0A-02FBBE192048}" srcOrd="0" destOrd="0" presId="urn:microsoft.com/office/officeart/2005/8/layout/process5"/>
    <dgm:cxn modelId="{6306278D-C6FA-40B1-933C-9AA417BA0B56}" srcId="{262B9D00-C826-4E11-8429-177F52B13C39}" destId="{AEF4EB16-B0C9-452C-B68A-00BB68859A7B}" srcOrd="3" destOrd="0" parTransId="{0FF0BCAB-0768-45C1-BC0F-0C57BDC601F9}" sibTransId="{B9A78629-975F-4B90-AE96-9E5B92F536AA}"/>
    <dgm:cxn modelId="{BEE5DA8E-00E1-49B8-BDB8-B6408F2F0348}" type="presOf" srcId="{144435B7-8C3A-43C1-B9ED-815C237DE833}" destId="{6741C56C-4C87-4BA4-8853-C720F6210EC5}" srcOrd="1" destOrd="0" presId="urn:microsoft.com/office/officeart/2005/8/layout/process5"/>
    <dgm:cxn modelId="{39237697-2E58-484C-ABA4-C86F5629A50A}" srcId="{262B9D00-C826-4E11-8429-177F52B13C39}" destId="{A2DE258B-5EDD-47A4-A98D-065D917BEA6A}" srcOrd="6" destOrd="0" parTransId="{FCFAA163-428E-432A-AC4A-0C193CBD4A8D}" sibTransId="{D13B4EC8-F381-4E7D-AB9E-D011BAF0CD91}"/>
    <dgm:cxn modelId="{3B9187A1-A02A-4089-AC67-DB95439638C0}" srcId="{262B9D00-C826-4E11-8429-177F52B13C39}" destId="{5B07F661-21FD-4226-B11E-25E019FF7B66}" srcOrd="2" destOrd="0" parTransId="{65D33F37-9CD7-40B7-A709-C11C8AC09BA9}" sibTransId="{1B128018-3255-4C3E-A6F2-B681F04F9947}"/>
    <dgm:cxn modelId="{763822A2-C896-4EE1-9CE7-E4EBAFAC0CAD}" type="presOf" srcId="{21A7C13D-FF6D-4CD5-A5D6-359A981AEAF3}" destId="{BF16CC55-EE22-4FA0-B744-3C75ED0CDFB9}" srcOrd="0" destOrd="0" presId="urn:microsoft.com/office/officeart/2005/8/layout/process5"/>
    <dgm:cxn modelId="{C68991A4-5230-48BD-8050-DDEA24FF64A5}" srcId="{262B9D00-C826-4E11-8429-177F52B13C39}" destId="{2551C04F-020F-495D-A318-D01245191349}" srcOrd="12" destOrd="0" parTransId="{BCDB9010-55FA-404A-9363-BA57C20B00BD}" sibTransId="{7F9DF969-7821-47A1-8C06-4A22D451FC9B}"/>
    <dgm:cxn modelId="{3B1519A7-A7A6-4088-953A-80E64E377535}" type="presOf" srcId="{BE8F2A95-D086-4AF1-A9DE-4EF362944DEF}" destId="{42BA764D-ECD5-4996-9C44-8A0A5F19889D}" srcOrd="0" destOrd="0" presId="urn:microsoft.com/office/officeart/2005/8/layout/process5"/>
    <dgm:cxn modelId="{7C3D67A8-FD1E-47C1-B23E-7C4E037AB475}" type="presOf" srcId="{7F9DF969-7821-47A1-8C06-4A22D451FC9B}" destId="{482961E6-2364-4DBB-9811-136E81958C03}" srcOrd="1" destOrd="0" presId="urn:microsoft.com/office/officeart/2005/8/layout/process5"/>
    <dgm:cxn modelId="{9EBC6BA9-19A7-434B-954C-DC60DE40421F}" type="presOf" srcId="{8B9E4C69-BF9B-4B9A-BD80-944831447FF2}" destId="{5033852B-6252-4BC2-BA8A-939A6D79CE68}" srcOrd="1" destOrd="0" presId="urn:microsoft.com/office/officeart/2005/8/layout/process5"/>
    <dgm:cxn modelId="{3EDB76AA-5891-4891-90BB-4A147DE70F80}" type="presOf" srcId="{5F942606-2424-4829-90AD-5B91C84FC30D}" destId="{AABABA15-70F9-4FFF-A43F-542ACDA84C22}" srcOrd="1" destOrd="0" presId="urn:microsoft.com/office/officeart/2005/8/layout/process5"/>
    <dgm:cxn modelId="{B7B16AAC-9C3A-40E2-B54C-1F2A9955C9BA}" type="presOf" srcId="{5B07F661-21FD-4226-B11E-25E019FF7B66}" destId="{7D12FF1B-AFF2-41BF-A1B9-96394947895C}" srcOrd="0" destOrd="0" presId="urn:microsoft.com/office/officeart/2005/8/layout/process5"/>
    <dgm:cxn modelId="{5B3BE8AD-11CE-4BA4-8466-9833EB934DF2}" type="presOf" srcId="{F26F70EC-E779-4452-97E7-E0713E7366DB}" destId="{39A16790-742C-466A-95A4-0BF22E5FCD7A}" srcOrd="0" destOrd="0" presId="urn:microsoft.com/office/officeart/2005/8/layout/process5"/>
    <dgm:cxn modelId="{F0083FB7-890A-4C40-BE55-DC934DD638EF}" type="presOf" srcId="{7687A3FF-D23F-4D53-AB0F-6B1DA8BA7B9C}" destId="{80702E3B-FA77-4C95-8465-C752588C38FB}" srcOrd="1" destOrd="0" presId="urn:microsoft.com/office/officeart/2005/8/layout/process5"/>
    <dgm:cxn modelId="{C0B7ABB8-80BB-4430-9AF2-71CE1F92D1AF}" type="presOf" srcId="{684D34C8-B14C-43A1-9553-E3A9FBB5773E}" destId="{0E8071CD-006C-4360-B296-0E1A84EE250A}" srcOrd="0" destOrd="0" presId="urn:microsoft.com/office/officeart/2005/8/layout/process5"/>
    <dgm:cxn modelId="{C255E6C0-3F8D-4468-86E8-127B2E62BE21}" type="presOf" srcId="{7687A3FF-D23F-4D53-AB0F-6B1DA8BA7B9C}" destId="{3877E669-BE62-41BC-9950-13C5D39E30D2}" srcOrd="0" destOrd="0" presId="urn:microsoft.com/office/officeart/2005/8/layout/process5"/>
    <dgm:cxn modelId="{7B3462C4-9B0E-4820-83FA-90DA1380143A}" type="presOf" srcId="{5F942606-2424-4829-90AD-5B91C84FC30D}" destId="{D5F72D01-FAD7-4120-AE83-1A0F208ED1F8}" srcOrd="0" destOrd="0" presId="urn:microsoft.com/office/officeart/2005/8/layout/process5"/>
    <dgm:cxn modelId="{C194C6D3-D183-4F31-B684-2A219E7E2F18}" type="presOf" srcId="{BE8F2A95-D086-4AF1-A9DE-4EF362944DEF}" destId="{8D66E80D-3792-44A1-A555-C859786D3F71}" srcOrd="1" destOrd="0" presId="urn:microsoft.com/office/officeart/2005/8/layout/process5"/>
    <dgm:cxn modelId="{A2A114D6-5248-4306-A85E-92113B86F6AD}" type="presOf" srcId="{AEF4EB16-B0C9-452C-B68A-00BB68859A7B}" destId="{2B6E1E24-A7FA-4049-86FC-9D12842052E7}" srcOrd="0" destOrd="0" presId="urn:microsoft.com/office/officeart/2005/8/layout/process5"/>
    <dgm:cxn modelId="{A7AF24D7-7A32-495E-A728-33B6EB87644D}" srcId="{262B9D00-C826-4E11-8429-177F52B13C39}" destId="{21A7C13D-FF6D-4CD5-A5D6-359A981AEAF3}" srcOrd="8" destOrd="0" parTransId="{A1DA8FDB-A69A-4776-85C4-89D44544563B}" sibTransId="{144435B7-8C3A-43C1-B9ED-815C237DE833}"/>
    <dgm:cxn modelId="{177312D8-D17B-49C6-BA0A-4969FFEDBEDA}" type="presOf" srcId="{3C94571C-248A-4A3D-B20F-21729F420AE2}" destId="{73F9BE4E-A25B-4D57-B8A1-8D52E04917B6}" srcOrd="1" destOrd="0" presId="urn:microsoft.com/office/officeart/2005/8/layout/process5"/>
    <dgm:cxn modelId="{744DF3DB-9E55-4042-8AB2-40EDDE4E90F7}" srcId="{262B9D00-C826-4E11-8429-177F52B13C39}" destId="{0D1DC267-EDB7-48C8-8BFA-4E7B7031A1E1}" srcOrd="10" destOrd="0" parTransId="{AB64DA9E-ABDB-4FF6-911E-D6747CAD5678}" sibTransId="{BE8F2A95-D086-4AF1-A9DE-4EF362944DEF}"/>
    <dgm:cxn modelId="{65358DDC-90CC-412A-A775-1FBE91D1A40C}" type="presOf" srcId="{8B9E4C69-BF9B-4B9A-BD80-944831447FF2}" destId="{B98488BD-C1A4-477A-8CF9-A79D8E5107F2}" srcOrd="0" destOrd="0" presId="urn:microsoft.com/office/officeart/2005/8/layout/process5"/>
    <dgm:cxn modelId="{91B78FE0-0815-46DC-8A87-895368F48A1A}" type="presOf" srcId="{A2DE258B-5EDD-47A4-A98D-065D917BEA6A}" destId="{10DF5648-7416-434C-8BC3-0F92F96B97CB}" srcOrd="0" destOrd="0" presId="urn:microsoft.com/office/officeart/2005/8/layout/process5"/>
    <dgm:cxn modelId="{BF9A43E2-1D21-4746-83E6-0B3A0D6475FB}" srcId="{262B9D00-C826-4E11-8429-177F52B13C39}" destId="{4E899A98-15D4-4256-AA7B-5F8B4291E564}" srcOrd="4" destOrd="0" parTransId="{E60EB875-8DE7-483C-BC93-388F2A9709FE}" sibTransId="{8B9E4C69-BF9B-4B9A-BD80-944831447FF2}"/>
    <dgm:cxn modelId="{416628E3-879E-41E4-AB35-FDC336352673}" type="presOf" srcId="{F831478C-E0B0-48C6-A4A5-1917C276FBD6}" destId="{2D5E3A06-7608-427B-8000-20DCF6ED2E43}" srcOrd="1" destOrd="0" presId="urn:microsoft.com/office/officeart/2005/8/layout/process5"/>
    <dgm:cxn modelId="{6FE6A8E4-FA3A-49B6-9901-C9DA34466931}" srcId="{262B9D00-C826-4E11-8429-177F52B13C39}" destId="{2A62AF5F-6435-4364-A72A-478E6CFEE794}" srcOrd="7" destOrd="0" parTransId="{54E1A5CC-FC95-4B5C-8E76-70D09B9F9705}" sibTransId="{5F942606-2424-4829-90AD-5B91C84FC30D}"/>
    <dgm:cxn modelId="{C48AACEA-3A23-48D5-B699-4CE980EAEA3A}" type="presOf" srcId="{1B128018-3255-4C3E-A6F2-B681F04F9947}" destId="{B03BAD51-824A-4B72-B5C9-F4D969B0FE1F}" srcOrd="1" destOrd="0" presId="urn:microsoft.com/office/officeart/2005/8/layout/process5"/>
    <dgm:cxn modelId="{E17DD8EA-AF9B-49B8-9FE5-8D3BE60DC532}" srcId="{262B9D00-C826-4E11-8429-177F52B13C39}" destId="{76611A96-8D89-4ABC-A2D5-6376D1FAA627}" srcOrd="5" destOrd="0" parTransId="{664007BD-9DE2-40B1-A604-17B906DB5D4F}" sibTransId="{3C94571C-248A-4A3D-B20F-21729F420AE2}"/>
    <dgm:cxn modelId="{619F5FEC-FBB8-46CD-9D1F-09E30AAEE83E}" type="presOf" srcId="{1B128018-3255-4C3E-A6F2-B681F04F9947}" destId="{B8D77E6C-9E07-4195-BF67-9B25D7196EAA}" srcOrd="0" destOrd="0" presId="urn:microsoft.com/office/officeart/2005/8/layout/process5"/>
    <dgm:cxn modelId="{E2A43AF9-53FA-4ADA-88A5-FAC0B7DB1532}" srcId="{262B9D00-C826-4E11-8429-177F52B13C39}" destId="{AD54CEA8-5F53-4347-86E7-E38FF30F9C6D}" srcOrd="0" destOrd="0" parTransId="{DE73FDEF-55AF-4C8C-BC8B-D06C900BD70A}" sibTransId="{7687A3FF-D23F-4D53-AB0F-6B1DA8BA7B9C}"/>
    <dgm:cxn modelId="{D8CF3AFA-BFEE-4EBC-921D-50159962186A}" type="presOf" srcId="{B9A78629-975F-4B90-AE96-9E5B92F536AA}" destId="{1DF05F3B-4E23-47B7-9399-FA0B1A3EC9AF}" srcOrd="0" destOrd="0" presId="urn:microsoft.com/office/officeart/2005/8/layout/process5"/>
    <dgm:cxn modelId="{005E3AFC-1DFB-422B-9037-8DBE928EF6AD}" type="presOf" srcId="{310EC75C-E063-4A6D-B708-652AE6A98FFB}" destId="{FB08B26A-8E52-454A-9694-166FDA94A66C}" srcOrd="0" destOrd="0" presId="urn:microsoft.com/office/officeart/2005/8/layout/process5"/>
    <dgm:cxn modelId="{B01F3A65-ADBB-48DE-97E3-5F48C7E86554}" type="presParOf" srcId="{98281E7A-B42B-4A60-8F0A-02FBBE192048}" destId="{01A49A10-DA55-43D2-B848-2A752A4B7FB1}" srcOrd="0" destOrd="0" presId="urn:microsoft.com/office/officeart/2005/8/layout/process5"/>
    <dgm:cxn modelId="{81E04E90-54B0-47F7-AF0B-A11EA97411D7}" type="presParOf" srcId="{98281E7A-B42B-4A60-8F0A-02FBBE192048}" destId="{3877E669-BE62-41BC-9950-13C5D39E30D2}" srcOrd="1" destOrd="0" presId="urn:microsoft.com/office/officeart/2005/8/layout/process5"/>
    <dgm:cxn modelId="{07F3A958-AEE9-40CA-A248-06CDC5518881}" type="presParOf" srcId="{3877E669-BE62-41BC-9950-13C5D39E30D2}" destId="{80702E3B-FA77-4C95-8465-C752588C38FB}" srcOrd="0" destOrd="0" presId="urn:microsoft.com/office/officeart/2005/8/layout/process5"/>
    <dgm:cxn modelId="{D71E5BD5-5AD2-455F-8C8A-90D30554409E}" type="presParOf" srcId="{98281E7A-B42B-4A60-8F0A-02FBBE192048}" destId="{FB08B26A-8E52-454A-9694-166FDA94A66C}" srcOrd="2" destOrd="0" presId="urn:microsoft.com/office/officeart/2005/8/layout/process5"/>
    <dgm:cxn modelId="{06F9B840-DDCB-4307-8B8F-61FFA03D23DB}" type="presParOf" srcId="{98281E7A-B42B-4A60-8F0A-02FBBE192048}" destId="{39A16790-742C-466A-95A4-0BF22E5FCD7A}" srcOrd="3" destOrd="0" presId="urn:microsoft.com/office/officeart/2005/8/layout/process5"/>
    <dgm:cxn modelId="{E7993EB7-7720-49FD-8BDD-DCABFDE715ED}" type="presParOf" srcId="{39A16790-742C-466A-95A4-0BF22E5FCD7A}" destId="{C56007E9-35BB-4D39-9B1A-57F61D92EDEB}" srcOrd="0" destOrd="0" presId="urn:microsoft.com/office/officeart/2005/8/layout/process5"/>
    <dgm:cxn modelId="{253CB756-F99C-4A08-A30E-86C342619DF2}" type="presParOf" srcId="{98281E7A-B42B-4A60-8F0A-02FBBE192048}" destId="{7D12FF1B-AFF2-41BF-A1B9-96394947895C}" srcOrd="4" destOrd="0" presId="urn:microsoft.com/office/officeart/2005/8/layout/process5"/>
    <dgm:cxn modelId="{085E34C9-D9BD-46C1-B2BA-9306406E623E}" type="presParOf" srcId="{98281E7A-B42B-4A60-8F0A-02FBBE192048}" destId="{B8D77E6C-9E07-4195-BF67-9B25D7196EAA}" srcOrd="5" destOrd="0" presId="urn:microsoft.com/office/officeart/2005/8/layout/process5"/>
    <dgm:cxn modelId="{6D823778-B6DE-452F-949A-A32E7CB5031D}" type="presParOf" srcId="{B8D77E6C-9E07-4195-BF67-9B25D7196EAA}" destId="{B03BAD51-824A-4B72-B5C9-F4D969B0FE1F}" srcOrd="0" destOrd="0" presId="urn:microsoft.com/office/officeart/2005/8/layout/process5"/>
    <dgm:cxn modelId="{F92A2B6C-6727-4E65-BE93-495746BE308A}" type="presParOf" srcId="{98281E7A-B42B-4A60-8F0A-02FBBE192048}" destId="{2B6E1E24-A7FA-4049-86FC-9D12842052E7}" srcOrd="6" destOrd="0" presId="urn:microsoft.com/office/officeart/2005/8/layout/process5"/>
    <dgm:cxn modelId="{AEED268E-D436-4408-9F60-4551E9D84E39}" type="presParOf" srcId="{98281E7A-B42B-4A60-8F0A-02FBBE192048}" destId="{1DF05F3B-4E23-47B7-9399-FA0B1A3EC9AF}" srcOrd="7" destOrd="0" presId="urn:microsoft.com/office/officeart/2005/8/layout/process5"/>
    <dgm:cxn modelId="{A0C88DF6-2DCF-4F55-B12E-095369522B61}" type="presParOf" srcId="{1DF05F3B-4E23-47B7-9399-FA0B1A3EC9AF}" destId="{16836755-55F7-4A1E-8705-055A4D230720}" srcOrd="0" destOrd="0" presId="urn:microsoft.com/office/officeart/2005/8/layout/process5"/>
    <dgm:cxn modelId="{11CD0B7E-F1D3-4DFE-9C2B-318AF4BFDEA3}" type="presParOf" srcId="{98281E7A-B42B-4A60-8F0A-02FBBE192048}" destId="{C53C5ED3-16AC-4B3F-9B93-D856278E85E8}" srcOrd="8" destOrd="0" presId="urn:microsoft.com/office/officeart/2005/8/layout/process5"/>
    <dgm:cxn modelId="{A285C4E0-3A59-4F14-8216-5B461D44CDE1}" type="presParOf" srcId="{98281E7A-B42B-4A60-8F0A-02FBBE192048}" destId="{B98488BD-C1A4-477A-8CF9-A79D8E5107F2}" srcOrd="9" destOrd="0" presId="urn:microsoft.com/office/officeart/2005/8/layout/process5"/>
    <dgm:cxn modelId="{7C234511-6D92-4C30-8F36-7BC11B075B65}" type="presParOf" srcId="{B98488BD-C1A4-477A-8CF9-A79D8E5107F2}" destId="{5033852B-6252-4BC2-BA8A-939A6D79CE68}" srcOrd="0" destOrd="0" presId="urn:microsoft.com/office/officeart/2005/8/layout/process5"/>
    <dgm:cxn modelId="{6A996828-E7D1-4CD5-9BB4-5C46B11B4E07}" type="presParOf" srcId="{98281E7A-B42B-4A60-8F0A-02FBBE192048}" destId="{519EAD41-65A7-4AAB-AFFA-DCC2B68A3AFF}" srcOrd="10" destOrd="0" presId="urn:microsoft.com/office/officeart/2005/8/layout/process5"/>
    <dgm:cxn modelId="{B8861F75-11D4-4735-A317-F593E7AF215A}" type="presParOf" srcId="{98281E7A-B42B-4A60-8F0A-02FBBE192048}" destId="{3FF3E634-1966-415E-85D5-38A897C4E7E3}" srcOrd="11" destOrd="0" presId="urn:microsoft.com/office/officeart/2005/8/layout/process5"/>
    <dgm:cxn modelId="{503DFEE3-97DE-4FAC-8EA0-91611667747F}" type="presParOf" srcId="{3FF3E634-1966-415E-85D5-38A897C4E7E3}" destId="{73F9BE4E-A25B-4D57-B8A1-8D52E04917B6}" srcOrd="0" destOrd="0" presId="urn:microsoft.com/office/officeart/2005/8/layout/process5"/>
    <dgm:cxn modelId="{9B16A225-84AE-4952-A84D-FC20D78B7D74}" type="presParOf" srcId="{98281E7A-B42B-4A60-8F0A-02FBBE192048}" destId="{10DF5648-7416-434C-8BC3-0F92F96B97CB}" srcOrd="12" destOrd="0" presId="urn:microsoft.com/office/officeart/2005/8/layout/process5"/>
    <dgm:cxn modelId="{7184791B-FCD3-4E46-9246-F02B157AF675}" type="presParOf" srcId="{98281E7A-B42B-4A60-8F0A-02FBBE192048}" destId="{7848B252-526A-4E26-936C-C9CCF666F5DE}" srcOrd="13" destOrd="0" presId="urn:microsoft.com/office/officeart/2005/8/layout/process5"/>
    <dgm:cxn modelId="{E6776661-FBAD-4AEF-84EE-E9263D38D0DE}" type="presParOf" srcId="{7848B252-526A-4E26-936C-C9CCF666F5DE}" destId="{036AA6AD-A8A4-4086-BC2C-1512CC873A0D}" srcOrd="0" destOrd="0" presId="urn:microsoft.com/office/officeart/2005/8/layout/process5"/>
    <dgm:cxn modelId="{4005C31D-FBF4-4918-A1C1-9B6A7C2B1F04}" type="presParOf" srcId="{98281E7A-B42B-4A60-8F0A-02FBBE192048}" destId="{6D3AEE44-43FD-48EE-8CF1-7C4499C3371A}" srcOrd="14" destOrd="0" presId="urn:microsoft.com/office/officeart/2005/8/layout/process5"/>
    <dgm:cxn modelId="{1B0CEB6F-1686-4E86-BB99-E3980651F369}" type="presParOf" srcId="{98281E7A-B42B-4A60-8F0A-02FBBE192048}" destId="{D5F72D01-FAD7-4120-AE83-1A0F208ED1F8}" srcOrd="15" destOrd="0" presId="urn:microsoft.com/office/officeart/2005/8/layout/process5"/>
    <dgm:cxn modelId="{4A113B46-D21D-4322-89C8-514BB6BC88C6}" type="presParOf" srcId="{D5F72D01-FAD7-4120-AE83-1A0F208ED1F8}" destId="{AABABA15-70F9-4FFF-A43F-542ACDA84C22}" srcOrd="0" destOrd="0" presId="urn:microsoft.com/office/officeart/2005/8/layout/process5"/>
    <dgm:cxn modelId="{2FFE67A2-1FC9-4996-B157-42B5BFBC9272}" type="presParOf" srcId="{98281E7A-B42B-4A60-8F0A-02FBBE192048}" destId="{BF16CC55-EE22-4FA0-B744-3C75ED0CDFB9}" srcOrd="16" destOrd="0" presId="urn:microsoft.com/office/officeart/2005/8/layout/process5"/>
    <dgm:cxn modelId="{CC8957F8-DE75-4557-9FCB-80B172519300}" type="presParOf" srcId="{98281E7A-B42B-4A60-8F0A-02FBBE192048}" destId="{316B0C22-5E1F-47C4-ABDB-F0D776289AB1}" srcOrd="17" destOrd="0" presId="urn:microsoft.com/office/officeart/2005/8/layout/process5"/>
    <dgm:cxn modelId="{1C5F131C-7863-4B72-BCA3-E7ACE3BDA77E}" type="presParOf" srcId="{316B0C22-5E1F-47C4-ABDB-F0D776289AB1}" destId="{6741C56C-4C87-4BA4-8853-C720F6210EC5}" srcOrd="0" destOrd="0" presId="urn:microsoft.com/office/officeart/2005/8/layout/process5"/>
    <dgm:cxn modelId="{E1B4F845-2212-4A0C-BBA6-FF2FD03D628F}" type="presParOf" srcId="{98281E7A-B42B-4A60-8F0A-02FBBE192048}" destId="{7D66EB39-461E-4387-864C-3DC4290864AF}" srcOrd="18" destOrd="0" presId="urn:microsoft.com/office/officeart/2005/8/layout/process5"/>
    <dgm:cxn modelId="{E0C6445E-7445-4A29-8405-2A8A417C7591}" type="presParOf" srcId="{98281E7A-B42B-4A60-8F0A-02FBBE192048}" destId="{9733039C-BA0A-4FD7-AF5B-4CA33D23A3BE}" srcOrd="19" destOrd="0" presId="urn:microsoft.com/office/officeart/2005/8/layout/process5"/>
    <dgm:cxn modelId="{240AB12F-3436-493D-84EE-AE7A88B30C67}" type="presParOf" srcId="{9733039C-BA0A-4FD7-AF5B-4CA33D23A3BE}" destId="{2D5E3A06-7608-427B-8000-20DCF6ED2E43}" srcOrd="0" destOrd="0" presId="urn:microsoft.com/office/officeart/2005/8/layout/process5"/>
    <dgm:cxn modelId="{94BE0A37-8B5E-4F6E-A1CC-D19F66204624}" type="presParOf" srcId="{98281E7A-B42B-4A60-8F0A-02FBBE192048}" destId="{1E8F4112-35A4-4295-87F4-B72985AE28CB}" srcOrd="20" destOrd="0" presId="urn:microsoft.com/office/officeart/2005/8/layout/process5"/>
    <dgm:cxn modelId="{F6E3ACF1-AC7D-43A8-8D03-9CBC0F6BAB38}" type="presParOf" srcId="{98281E7A-B42B-4A60-8F0A-02FBBE192048}" destId="{42BA764D-ECD5-4996-9C44-8A0A5F19889D}" srcOrd="21" destOrd="0" presId="urn:microsoft.com/office/officeart/2005/8/layout/process5"/>
    <dgm:cxn modelId="{0F6F27DC-7AED-415F-9074-4377C257E0DA}" type="presParOf" srcId="{42BA764D-ECD5-4996-9C44-8A0A5F19889D}" destId="{8D66E80D-3792-44A1-A555-C859786D3F71}" srcOrd="0" destOrd="0" presId="urn:microsoft.com/office/officeart/2005/8/layout/process5"/>
    <dgm:cxn modelId="{57E7EBE4-D78C-4DE4-B7B0-9722C5FEBE8F}" type="presParOf" srcId="{98281E7A-B42B-4A60-8F0A-02FBBE192048}" destId="{40DA85B8-AB36-40AB-8A67-B0700BBA8244}" srcOrd="22" destOrd="0" presId="urn:microsoft.com/office/officeart/2005/8/layout/process5"/>
    <dgm:cxn modelId="{B34432BF-949F-437F-9346-D628CCB78461}" type="presParOf" srcId="{98281E7A-B42B-4A60-8F0A-02FBBE192048}" destId="{0E8071CD-006C-4360-B296-0E1A84EE250A}" srcOrd="23" destOrd="0" presId="urn:microsoft.com/office/officeart/2005/8/layout/process5"/>
    <dgm:cxn modelId="{B4515435-36CC-43A2-A95D-F96EFE122CDF}" type="presParOf" srcId="{0E8071CD-006C-4360-B296-0E1A84EE250A}" destId="{64E4E5A8-D687-4A18-989B-51516A068551}" srcOrd="0" destOrd="0" presId="urn:microsoft.com/office/officeart/2005/8/layout/process5"/>
    <dgm:cxn modelId="{738A6277-F6F5-424E-A32B-2E9137CE203E}" type="presParOf" srcId="{98281E7A-B42B-4A60-8F0A-02FBBE192048}" destId="{B3269C98-FE39-4934-95BE-9C10E0C6B355}" srcOrd="24" destOrd="0" presId="urn:microsoft.com/office/officeart/2005/8/layout/process5"/>
    <dgm:cxn modelId="{94E809F9-4C0A-43C7-967B-E4149B057A62}" type="presParOf" srcId="{98281E7A-B42B-4A60-8F0A-02FBBE192048}" destId="{F7B36BAE-25BD-4995-A0A7-28D989B3241F}" srcOrd="25" destOrd="0" presId="urn:microsoft.com/office/officeart/2005/8/layout/process5"/>
    <dgm:cxn modelId="{D5841965-389B-4340-B586-FBD08BC252CF}" type="presParOf" srcId="{F7B36BAE-25BD-4995-A0A7-28D989B3241F}" destId="{482961E6-2364-4DBB-9811-136E81958C03}" srcOrd="0" destOrd="0" presId="urn:microsoft.com/office/officeart/2005/8/layout/process5"/>
    <dgm:cxn modelId="{1D644776-7457-4678-BAD9-971148AB7029}" type="presParOf" srcId="{98281E7A-B42B-4A60-8F0A-02FBBE192048}" destId="{8534CBB5-8797-46BC-A736-3AC7DDECF8A2}" srcOrd="2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49A10-DA55-43D2-B848-2A752A4B7FB1}">
      <dsp:nvSpPr>
        <dsp:cNvPr id="0" name=""/>
        <dsp:cNvSpPr/>
      </dsp:nvSpPr>
      <dsp:spPr>
        <a:xfrm>
          <a:off x="5115" y="647911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Akses</a:t>
          </a:r>
          <a:r>
            <a:rPr lang="en-US" sz="1400" kern="1200" dirty="0"/>
            <a:t> Portal </a:t>
          </a:r>
          <a:r>
            <a:rPr lang="en-US" sz="1400" kern="1200" dirty="0" err="1"/>
            <a:t>Perizinan</a:t>
          </a:r>
          <a:r>
            <a:rPr lang="en-US" sz="1400" kern="1200" dirty="0"/>
            <a:t> PUPR</a:t>
          </a:r>
          <a:endParaRPr lang="id-ID" sz="1400" kern="1200" dirty="0"/>
        </a:p>
      </dsp:txBody>
      <dsp:txXfrm>
        <a:off x="32981" y="675777"/>
        <a:ext cx="1529977" cy="895693"/>
      </dsp:txXfrm>
    </dsp:sp>
    <dsp:sp modelId="{3877E669-BE62-41BC-9950-13C5D39E30D2}">
      <dsp:nvSpPr>
        <dsp:cNvPr id="0" name=""/>
        <dsp:cNvSpPr/>
      </dsp:nvSpPr>
      <dsp:spPr>
        <a:xfrm rot="8930">
          <a:off x="1731908" y="929863"/>
          <a:ext cx="339886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>
        <a:off x="1731908" y="1008382"/>
        <a:ext cx="237920" cy="235953"/>
      </dsp:txXfrm>
    </dsp:sp>
    <dsp:sp modelId="{FB08B26A-8E52-454A-9694-166FDA94A66C}">
      <dsp:nvSpPr>
        <dsp:cNvPr id="0" name=""/>
        <dsp:cNvSpPr/>
      </dsp:nvSpPr>
      <dsp:spPr>
        <a:xfrm>
          <a:off x="2232117" y="653695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Registrasi</a:t>
          </a:r>
          <a:r>
            <a:rPr lang="en-US" sz="1400" kern="1200" dirty="0"/>
            <a:t> </a:t>
          </a:r>
          <a:r>
            <a:rPr lang="en-US" sz="1400" kern="1200" dirty="0" err="1"/>
            <a:t>Akun</a:t>
          </a:r>
          <a:r>
            <a:rPr lang="en-US" sz="1400" kern="1200" dirty="0"/>
            <a:t> SKK-K</a:t>
          </a:r>
          <a:endParaRPr lang="id-ID" sz="1400" kern="1200" dirty="0"/>
        </a:p>
      </dsp:txBody>
      <dsp:txXfrm>
        <a:off x="2259983" y="681561"/>
        <a:ext cx="1529977" cy="895693"/>
      </dsp:txXfrm>
    </dsp:sp>
    <dsp:sp modelId="{39A16790-742C-466A-95A4-0BF22E5FCD7A}">
      <dsp:nvSpPr>
        <dsp:cNvPr id="0" name=""/>
        <dsp:cNvSpPr/>
      </dsp:nvSpPr>
      <dsp:spPr>
        <a:xfrm rot="21591014">
          <a:off x="3864617" y="946504"/>
          <a:ext cx="332456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>
        <a:off x="3864617" y="1025285"/>
        <a:ext cx="232719" cy="235953"/>
      </dsp:txXfrm>
    </dsp:sp>
    <dsp:sp modelId="{7D12FF1B-AFF2-41BF-A1B9-96394947895C}">
      <dsp:nvSpPr>
        <dsp:cNvPr id="0" name=""/>
        <dsp:cNvSpPr/>
      </dsp:nvSpPr>
      <dsp:spPr>
        <a:xfrm>
          <a:off x="4445101" y="647911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Login </a:t>
          </a:r>
          <a:r>
            <a:rPr lang="en-US" sz="1400" kern="1200" dirty="0" err="1"/>
            <a:t>dengan</a:t>
          </a:r>
          <a:r>
            <a:rPr lang="en-US" sz="1400" kern="1200" dirty="0"/>
            <a:t> </a:t>
          </a:r>
          <a:r>
            <a:rPr lang="en-US" sz="1400" kern="1200" dirty="0" err="1"/>
            <a:t>akun</a:t>
          </a:r>
          <a:r>
            <a:rPr lang="en-US" sz="1400" kern="1200" dirty="0"/>
            <a:t> </a:t>
          </a:r>
          <a:r>
            <a:rPr lang="en-US" sz="1400" kern="1200" dirty="0" err="1"/>
            <a:t>yg</a:t>
          </a:r>
          <a:r>
            <a:rPr lang="en-US" sz="1400" kern="1200" dirty="0"/>
            <a:t> </a:t>
          </a:r>
          <a:r>
            <a:rPr lang="en-US" sz="1400" kern="1200" dirty="0" err="1"/>
            <a:t>dikirim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Email</a:t>
          </a:r>
          <a:endParaRPr lang="id-ID" sz="1400" kern="1200" dirty="0"/>
        </a:p>
      </dsp:txBody>
      <dsp:txXfrm>
        <a:off x="4472967" y="675777"/>
        <a:ext cx="1529977" cy="895693"/>
      </dsp:txXfrm>
    </dsp:sp>
    <dsp:sp modelId="{B8D77E6C-9E07-4195-BF67-9B25D7196EAA}">
      <dsp:nvSpPr>
        <dsp:cNvPr id="0" name=""/>
        <dsp:cNvSpPr/>
      </dsp:nvSpPr>
      <dsp:spPr>
        <a:xfrm>
          <a:off x="6042094" y="898107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100" kern="1200"/>
        </a:p>
      </dsp:txBody>
      <dsp:txXfrm>
        <a:off x="6042094" y="976758"/>
        <a:ext cx="235319" cy="235953"/>
      </dsp:txXfrm>
    </dsp:sp>
    <dsp:sp modelId="{2B6E1E24-A7FA-4049-86FC-9D12842052E7}">
      <dsp:nvSpPr>
        <dsp:cNvPr id="0" name=""/>
        <dsp:cNvSpPr/>
      </dsp:nvSpPr>
      <dsp:spPr>
        <a:xfrm>
          <a:off x="6665095" y="647911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Permohonan</a:t>
          </a:r>
          <a:r>
            <a:rPr lang="en-US" sz="1400" kern="1200" dirty="0"/>
            <a:t> SKK</a:t>
          </a:r>
          <a:endParaRPr lang="id-ID" sz="1400" kern="1200" dirty="0"/>
        </a:p>
      </dsp:txBody>
      <dsp:txXfrm>
        <a:off x="6692961" y="675777"/>
        <a:ext cx="1529977" cy="895693"/>
      </dsp:txXfrm>
    </dsp:sp>
    <dsp:sp modelId="{1DF05F3B-4E23-47B7-9399-FA0B1A3EC9AF}">
      <dsp:nvSpPr>
        <dsp:cNvPr id="0" name=""/>
        <dsp:cNvSpPr/>
      </dsp:nvSpPr>
      <dsp:spPr>
        <a:xfrm>
          <a:off x="8390346" y="926996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>
        <a:off x="8390346" y="1005647"/>
        <a:ext cx="235319" cy="235953"/>
      </dsp:txXfrm>
    </dsp:sp>
    <dsp:sp modelId="{C53C5ED3-16AC-4B3F-9B93-D856278E85E8}">
      <dsp:nvSpPr>
        <dsp:cNvPr id="0" name=""/>
        <dsp:cNvSpPr/>
      </dsp:nvSpPr>
      <dsp:spPr>
        <a:xfrm>
          <a:off x="8885088" y="647911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Pengisian</a:t>
          </a:r>
          <a:r>
            <a:rPr lang="en-US" sz="1400" kern="1200" dirty="0"/>
            <a:t> Data Personal dan </a:t>
          </a:r>
          <a:r>
            <a:rPr lang="en-US" sz="1400" kern="1200" dirty="0" err="1"/>
            <a:t>Persyaratan</a:t>
          </a:r>
          <a:endParaRPr lang="id-ID" sz="1400" kern="1200" dirty="0"/>
        </a:p>
      </dsp:txBody>
      <dsp:txXfrm>
        <a:off x="8912954" y="675777"/>
        <a:ext cx="1529977" cy="895693"/>
      </dsp:txXfrm>
    </dsp:sp>
    <dsp:sp modelId="{B98488BD-C1A4-477A-8CF9-A79D8E5107F2}">
      <dsp:nvSpPr>
        <dsp:cNvPr id="0" name=""/>
        <dsp:cNvSpPr/>
      </dsp:nvSpPr>
      <dsp:spPr>
        <a:xfrm rot="5400000">
          <a:off x="9549418" y="1748403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 rot="-5400000">
        <a:off x="9599527" y="1776946"/>
        <a:ext cx="235953" cy="235319"/>
      </dsp:txXfrm>
    </dsp:sp>
    <dsp:sp modelId="{519EAD41-65A7-4AAB-AFFA-DCC2B68A3AFF}">
      <dsp:nvSpPr>
        <dsp:cNvPr id="0" name=""/>
        <dsp:cNvSpPr/>
      </dsp:nvSpPr>
      <dsp:spPr>
        <a:xfrm>
          <a:off x="8885088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Mendapatkan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ID-</a:t>
          </a:r>
          <a:r>
            <a:rPr lang="en-US" sz="1400" kern="1200" dirty="0" err="1"/>
            <a:t>Izin</a:t>
          </a:r>
          <a:endParaRPr lang="en-US" sz="1400" kern="1200" dirty="0"/>
        </a:p>
      </dsp:txBody>
      <dsp:txXfrm>
        <a:off x="8912954" y="2261486"/>
        <a:ext cx="1529977" cy="895693"/>
      </dsp:txXfrm>
    </dsp:sp>
    <dsp:sp modelId="{3FF3E634-1966-415E-85D5-38A897C4E7E3}">
      <dsp:nvSpPr>
        <dsp:cNvPr id="0" name=""/>
        <dsp:cNvSpPr/>
      </dsp:nvSpPr>
      <dsp:spPr>
        <a:xfrm rot="10800000">
          <a:off x="8509954" y="2489648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 rot="10800000">
        <a:off x="8610805" y="2568299"/>
        <a:ext cx="235319" cy="235953"/>
      </dsp:txXfrm>
    </dsp:sp>
    <dsp:sp modelId="{10DF5648-7416-434C-8BC3-0F92F96B97CB}">
      <dsp:nvSpPr>
        <dsp:cNvPr id="0" name=""/>
        <dsp:cNvSpPr/>
      </dsp:nvSpPr>
      <dsp:spPr>
        <a:xfrm>
          <a:off x="6665095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Permohonan</a:t>
          </a:r>
          <a:r>
            <a:rPr lang="en-US" sz="1400" kern="1200" dirty="0"/>
            <a:t> </a:t>
          </a:r>
          <a:r>
            <a:rPr lang="en-US" sz="1400" kern="1200" dirty="0" err="1"/>
            <a:t>Diterima</a:t>
          </a:r>
          <a:r>
            <a:rPr lang="en-US" sz="1400" kern="1200" dirty="0"/>
            <a:t> LSP</a:t>
          </a:r>
        </a:p>
      </dsp:txBody>
      <dsp:txXfrm>
        <a:off x="6692961" y="2261486"/>
        <a:ext cx="1529977" cy="895693"/>
      </dsp:txXfrm>
    </dsp:sp>
    <dsp:sp modelId="{7848B252-526A-4E26-936C-C9CCF666F5DE}">
      <dsp:nvSpPr>
        <dsp:cNvPr id="0" name=""/>
        <dsp:cNvSpPr/>
      </dsp:nvSpPr>
      <dsp:spPr>
        <a:xfrm rot="10800000">
          <a:off x="6252659" y="2511789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 rot="10800000">
        <a:off x="6353510" y="2590440"/>
        <a:ext cx="235319" cy="235953"/>
      </dsp:txXfrm>
    </dsp:sp>
    <dsp:sp modelId="{6D3AEE44-43FD-48EE-8CF1-7C4499C3371A}">
      <dsp:nvSpPr>
        <dsp:cNvPr id="0" name=""/>
        <dsp:cNvSpPr/>
      </dsp:nvSpPr>
      <dsp:spPr>
        <a:xfrm>
          <a:off x="4445101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Verifikasi</a:t>
          </a:r>
          <a:r>
            <a:rPr lang="en-US" sz="1400" kern="1200" dirty="0"/>
            <a:t> </a:t>
          </a:r>
          <a:r>
            <a:rPr lang="en-US" sz="1400" kern="1200" dirty="0" err="1"/>
            <a:t>Kelengkapan</a:t>
          </a:r>
          <a:endParaRPr lang="en-US" sz="1400" kern="1200" dirty="0"/>
        </a:p>
      </dsp:txBody>
      <dsp:txXfrm>
        <a:off x="4472967" y="2261486"/>
        <a:ext cx="1529977" cy="895693"/>
      </dsp:txXfrm>
    </dsp:sp>
    <dsp:sp modelId="{D5F72D01-FAD7-4120-AE83-1A0F208ED1F8}">
      <dsp:nvSpPr>
        <dsp:cNvPr id="0" name=""/>
        <dsp:cNvSpPr/>
      </dsp:nvSpPr>
      <dsp:spPr>
        <a:xfrm rot="10800000">
          <a:off x="4042290" y="2520417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 rot="10800000">
        <a:off x="4143141" y="2599068"/>
        <a:ext cx="235319" cy="235953"/>
      </dsp:txXfrm>
    </dsp:sp>
    <dsp:sp modelId="{BF16CC55-EE22-4FA0-B744-3C75ED0CDFB9}">
      <dsp:nvSpPr>
        <dsp:cNvPr id="0" name=""/>
        <dsp:cNvSpPr/>
      </dsp:nvSpPr>
      <dsp:spPr>
        <a:xfrm>
          <a:off x="2225108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Pembayaran</a:t>
          </a:r>
          <a:endParaRPr lang="en-US" sz="1400" kern="1200" dirty="0"/>
        </a:p>
      </dsp:txBody>
      <dsp:txXfrm>
        <a:off x="2252974" y="2261486"/>
        <a:ext cx="1529977" cy="895693"/>
      </dsp:txXfrm>
    </dsp:sp>
    <dsp:sp modelId="{316B0C22-5E1F-47C4-ABDB-F0D776289AB1}">
      <dsp:nvSpPr>
        <dsp:cNvPr id="0" name=""/>
        <dsp:cNvSpPr/>
      </dsp:nvSpPr>
      <dsp:spPr>
        <a:xfrm rot="10800000">
          <a:off x="1749395" y="2512705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 rot="10800000">
        <a:off x="1850246" y="2591356"/>
        <a:ext cx="235319" cy="235953"/>
      </dsp:txXfrm>
    </dsp:sp>
    <dsp:sp modelId="{7D66EB39-461E-4387-864C-3DC4290864AF}">
      <dsp:nvSpPr>
        <dsp:cNvPr id="0" name=""/>
        <dsp:cNvSpPr/>
      </dsp:nvSpPr>
      <dsp:spPr>
        <a:xfrm>
          <a:off x="5115" y="223362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Uji </a:t>
          </a:r>
          <a:r>
            <a:rPr lang="en-US" sz="1400" kern="1200" dirty="0" err="1"/>
            <a:t>Kompetensi</a:t>
          </a:r>
          <a:endParaRPr lang="en-US" sz="1400" kern="1200" dirty="0"/>
        </a:p>
      </dsp:txBody>
      <dsp:txXfrm>
        <a:off x="32981" y="2261486"/>
        <a:ext cx="1529977" cy="895693"/>
      </dsp:txXfrm>
    </dsp:sp>
    <dsp:sp modelId="{9733039C-BA0A-4FD7-AF5B-4CA33D23A3BE}">
      <dsp:nvSpPr>
        <dsp:cNvPr id="0" name=""/>
        <dsp:cNvSpPr/>
      </dsp:nvSpPr>
      <dsp:spPr>
        <a:xfrm rot="5400000">
          <a:off x="629884" y="3296046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 rot="-5400000">
        <a:off x="679993" y="3324589"/>
        <a:ext cx="235953" cy="235319"/>
      </dsp:txXfrm>
    </dsp:sp>
    <dsp:sp modelId="{1E8F4112-35A4-4295-87F4-B72985AE28CB}">
      <dsp:nvSpPr>
        <dsp:cNvPr id="0" name=""/>
        <dsp:cNvSpPr/>
      </dsp:nvSpPr>
      <dsp:spPr>
        <a:xfrm>
          <a:off x="5115" y="381933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Penetapan</a:t>
          </a:r>
          <a:r>
            <a:rPr lang="en-US" sz="1400" kern="1200" dirty="0"/>
            <a:t> Hasil Uji </a:t>
          </a:r>
          <a:r>
            <a:rPr lang="en-US" sz="1400" kern="1200" dirty="0" err="1"/>
            <a:t>Kompetensi</a:t>
          </a:r>
          <a:r>
            <a:rPr lang="en-US" sz="1400" kern="1200" dirty="0"/>
            <a:t> oleh </a:t>
          </a:r>
          <a:r>
            <a:rPr lang="en-US" sz="1400" kern="1200" dirty="0" err="1"/>
            <a:t>Komite</a:t>
          </a:r>
          <a:r>
            <a:rPr lang="en-US" sz="1400" kern="1200" dirty="0"/>
            <a:t> Teknis</a:t>
          </a:r>
        </a:p>
      </dsp:txBody>
      <dsp:txXfrm>
        <a:off x="32981" y="3847196"/>
        <a:ext cx="1529977" cy="895693"/>
      </dsp:txXfrm>
    </dsp:sp>
    <dsp:sp modelId="{42BA764D-ECD5-4996-9C44-8A0A5F19889D}">
      <dsp:nvSpPr>
        <dsp:cNvPr id="0" name=""/>
        <dsp:cNvSpPr/>
      </dsp:nvSpPr>
      <dsp:spPr>
        <a:xfrm>
          <a:off x="1659324" y="4088131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>
        <a:off x="1659324" y="4166782"/>
        <a:ext cx="235319" cy="235953"/>
      </dsp:txXfrm>
    </dsp:sp>
    <dsp:sp modelId="{40DA85B8-AB36-40AB-8A67-B0700BBA8244}">
      <dsp:nvSpPr>
        <dsp:cNvPr id="0" name=""/>
        <dsp:cNvSpPr/>
      </dsp:nvSpPr>
      <dsp:spPr>
        <a:xfrm>
          <a:off x="2225108" y="3903930"/>
          <a:ext cx="1585709" cy="7822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Pencatatan</a:t>
          </a:r>
          <a:endParaRPr lang="en-US" sz="1400" kern="1200" dirty="0"/>
        </a:p>
      </dsp:txBody>
      <dsp:txXfrm>
        <a:off x="2248019" y="3926841"/>
        <a:ext cx="1539887" cy="736402"/>
      </dsp:txXfrm>
    </dsp:sp>
    <dsp:sp modelId="{0E8071CD-006C-4360-B296-0E1A84EE250A}">
      <dsp:nvSpPr>
        <dsp:cNvPr id="0" name=""/>
        <dsp:cNvSpPr/>
      </dsp:nvSpPr>
      <dsp:spPr>
        <a:xfrm>
          <a:off x="3909324" y="4097911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>
        <a:off x="3909324" y="4176562"/>
        <a:ext cx="235319" cy="235953"/>
      </dsp:txXfrm>
    </dsp:sp>
    <dsp:sp modelId="{B3269C98-FE39-4934-95BE-9C10E0C6B355}">
      <dsp:nvSpPr>
        <dsp:cNvPr id="0" name=""/>
        <dsp:cNvSpPr/>
      </dsp:nvSpPr>
      <dsp:spPr>
        <a:xfrm>
          <a:off x="4445101" y="381933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Penerbitan</a:t>
          </a:r>
          <a:r>
            <a:rPr lang="en-US" sz="1400" kern="1200" dirty="0"/>
            <a:t> SKK-K </a:t>
          </a:r>
          <a:r>
            <a:rPr lang="en-US" sz="1400" kern="1200" dirty="0" err="1"/>
            <a:t>elektronik</a:t>
          </a:r>
          <a:endParaRPr lang="en-US" sz="1400" kern="1200" dirty="0"/>
        </a:p>
      </dsp:txBody>
      <dsp:txXfrm>
        <a:off x="4472967" y="3847196"/>
        <a:ext cx="1529977" cy="895693"/>
      </dsp:txXfrm>
    </dsp:sp>
    <dsp:sp modelId="{F7B36BAE-25BD-4995-A0A7-28D989B3241F}">
      <dsp:nvSpPr>
        <dsp:cNvPr id="0" name=""/>
        <dsp:cNvSpPr/>
      </dsp:nvSpPr>
      <dsp:spPr>
        <a:xfrm>
          <a:off x="6107022" y="4097911"/>
          <a:ext cx="336170" cy="39325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100" kern="1200"/>
        </a:p>
      </dsp:txBody>
      <dsp:txXfrm>
        <a:off x="6107022" y="4176562"/>
        <a:ext cx="235319" cy="235953"/>
      </dsp:txXfrm>
    </dsp:sp>
    <dsp:sp modelId="{8534CBB5-8797-46BC-A736-3AC7DDECF8A2}">
      <dsp:nvSpPr>
        <dsp:cNvPr id="0" name=""/>
        <dsp:cNvSpPr/>
      </dsp:nvSpPr>
      <dsp:spPr>
        <a:xfrm>
          <a:off x="6665095" y="3819330"/>
          <a:ext cx="1585709" cy="951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SKK-K </a:t>
          </a:r>
          <a:r>
            <a:rPr lang="en-US" sz="1400" kern="1200" dirty="0" err="1"/>
            <a:t>elektronik</a:t>
          </a:r>
          <a:r>
            <a:rPr lang="en-US" sz="1400" kern="1200" dirty="0"/>
            <a:t> </a:t>
          </a:r>
          <a:r>
            <a:rPr lang="en-US" sz="1400" kern="1200" dirty="0" err="1"/>
            <a:t>diterima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Portal </a:t>
          </a:r>
          <a:r>
            <a:rPr lang="en-US" sz="1400" kern="1200" dirty="0" err="1"/>
            <a:t>Perizinan</a:t>
          </a:r>
          <a:r>
            <a:rPr lang="en-US" sz="1400" kern="1200" dirty="0"/>
            <a:t> PUPR</a:t>
          </a:r>
        </a:p>
      </dsp:txBody>
      <dsp:txXfrm>
        <a:off x="6692961" y="3847196"/>
        <a:ext cx="1529977" cy="895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C622A-80B7-4DD3-B804-28CB88F0F5C0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807B3-137D-471A-9DC4-D17064A5FB3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770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6482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14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300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15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11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F2011-6CC3-47D1-871E-860773AD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7CB2F9-37BE-D61D-D721-7E20463F5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DE013-23E1-CEFD-7875-C2DD9D295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C1E18-B1E7-7F38-27C5-6B897A093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16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4720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1077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19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8557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20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6664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3604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22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2315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23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6783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7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95FF-2062-4FF3-ACC0-B76BB93B8982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8723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876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372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6C2E0-1AC7-8848-AE91-E7FF647F871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84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F95FF-2062-4FF3-ACC0-B76BB93B8982}" type="slidenum">
              <a:rPr kumimoji="0" lang="en-ID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D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59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F07F0-AE96-ADA3-B35A-716519BCD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31668-6BDC-D47D-F9E6-7FB478741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EB932-5180-4FDE-B3C9-8FBFE98A6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CCE1-BDB3-BAF1-FBB9-069B42DD2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6C2E0-1AC7-8848-AE91-E7FF647F871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37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6C2E0-1AC7-8848-AE91-E7FF647F871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6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F95FF-2062-4FF3-ACC0-B76BB93B8982}" type="slidenum">
              <a:rPr kumimoji="0" lang="en-ID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D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59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F95FF-2062-4FF3-ACC0-B76BB93B8982}" type="slidenum">
              <a:rPr kumimoji="0" lang="en-ID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D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86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B19E6-66E7-48D5-904C-823120B8C88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83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46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145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95FF-2062-4FF3-ACC0-B76BB93B8982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8188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95FF-2062-4FF3-ACC0-B76BB93B8982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861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95FF-2062-4FF3-ACC0-B76BB93B8982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128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95FF-2062-4FF3-ACC0-B76BB93B8982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204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95FF-2062-4FF3-ACC0-B76BB93B8982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733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B442F-7129-4184-F59E-9350AEB5F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E4406-159F-49CC-F26C-1042C99B8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B60F5-584D-E177-3318-C3DCBCC82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786A1-9878-1C76-6990-2E89424E9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2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13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112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C4CD-3798-5F7C-13AD-FCC5E59FE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8B9A8-58BB-B85A-B0CC-8F9B99FF2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F8CA6-1AAC-AFBF-3EC1-FD1C2B88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34728-3C18-7B4F-91AD-C748904A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F4579-C9EA-1D0E-BF39-F1CDD2B6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001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654C-CFF8-B3C3-51BC-D136345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AF9A83-829C-5374-2A77-2A6E07F45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6505A-B3EC-1C28-CB81-4EFD7770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2ED69-7B96-2C68-9227-FEC1A006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03EAD-29D9-D713-683B-45CEFED9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725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D2B18-4EE9-260C-C701-C7033834F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5D27A-1DE4-FFB7-D82D-93D7CD01E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F90D2-A3F6-F39A-E217-3699FE58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D5525-946F-F4CE-65A5-6D7D8B83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B333F-7989-37C5-9364-6DF77935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741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87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3AE70-5F94-0990-742F-1EEC02FD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3E6D-0F06-A917-F34F-BCF689154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C65CD-797A-284C-543D-26F6F372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FDF98-E2C8-AA7E-D170-F66729C1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CB378-0AFF-B9A2-6ABC-CD5E3551D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794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13359-4157-B227-5661-86AB8799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95E7F-207D-1D28-8FCD-27317384E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A2DBA-4BDE-744A-2B91-B2417CB2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85307-5CC3-22F7-1DE3-D9FF7452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9F7B0-B5EA-CACC-5B18-A1830980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061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6775-13DF-1B40-D261-0BBA89BA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AD184-B8BF-33FE-B79D-AAE2034CF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50A62-B2DC-88D2-3235-1F43D62A5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4B743-1790-A38F-4313-FD839D03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E36C2-6610-7883-0CB9-215ABF21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B5A1F-B563-8389-77D3-4BF192A6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8725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081A-3367-29ED-E455-F2B6F338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11655-477E-970A-079B-AD1A3B21B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1DE07-8D17-C6B1-FED2-22AEA1598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C1CDC-F0BE-2982-2A58-18240CCDF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03CB6-436A-1A24-BB82-290E16481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D0A4B-49AB-5FBB-EC43-498F6D14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1467A-5C95-2FDC-E5E6-C633CB01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88818A-2F66-B307-1F71-E4BE8F2B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569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4CDE-6F05-3180-F546-0213C1CA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E7E7A-BFE3-0184-734D-D5C829EB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4FFEB-BB36-32A7-FFD3-E87C7479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5060-D6E3-0BE8-E0A9-FB6F31CC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289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501CD-715C-0410-5D75-0DFAD21E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E2D65-1C5E-E310-AEDF-6F6D4178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3B75E-F491-7AA9-86A0-40332C02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760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AD18-C4C4-2BA4-4EF1-58CBF97C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080C3-15AA-91A7-733B-44A409F23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4CF79-09A4-16B7-A577-B29001A55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83A16-3665-AAC6-6AD6-459B3ED2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B4F3D-33A4-1DB2-D59F-C8B905EF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F6A72-8507-2FF9-0EB4-3EB5C8CD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469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EA004-6814-406F-63EB-2E068EE9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AB0EB-170E-61AA-9750-2B9B5ADC5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85F92-52C0-6F64-E94E-4834F47AC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C7A12-03FA-BC69-9906-E5446BB3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8104B-6310-75FE-E6C6-DB055CD1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B9333-28E6-1EC9-5AAC-C396A1EB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364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3D5EC-DFA5-E051-2602-E70FADBA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DD3A2-F433-3013-AFDA-959B37B92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7A599-2642-B252-D204-66D6DFEA7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018CE-80FF-4865-B627-9C8979787FE8}" type="datetimeFigureOut">
              <a:rPr lang="en-ID" smtClean="0"/>
              <a:t>18/06/2025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44FFE-B2B8-B2C0-7D29-2F4421C00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FDDFA-88EC-7EEE-4477-B3D1DE4AF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DDEE3-2857-4C9B-8F66-C489E6BE59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09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21" Type="http://schemas.microsoft.com/office/2007/relationships/hdphoto" Target="../media/hdphoto5.wdp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6" Type="http://schemas.microsoft.com/office/2007/relationships/hdphoto" Target="../media/hdphoto3.wdp"/><Relationship Id="rId20" Type="http://schemas.openxmlformats.org/officeDocument/2006/relationships/image" Target="../media/image34.png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23.emf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microsoft.com/office/2007/relationships/hdphoto" Target="../media/hdphoto4.wdp"/><Relationship Id="rId4" Type="http://schemas.openxmlformats.org/officeDocument/2006/relationships/oleObject" Target="../embeddings/oleObject1.bin"/><Relationship Id="rId9" Type="http://schemas.microsoft.com/office/2007/relationships/hdphoto" Target="../media/hdphoto1.wdp"/><Relationship Id="rId14" Type="http://schemas.openxmlformats.org/officeDocument/2006/relationships/image" Target="../media/image30.png"/><Relationship Id="rId2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23.e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pn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simpan@pu.go.id" TargetMode="Externa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23.e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hyperlink" Target="http://www.lisensijakon.pu.go.id/" TargetMode="External"/><Relationship Id="rId7" Type="http://schemas.openxmlformats.org/officeDocument/2006/relationships/image" Target="../media/image52.tiff"/><Relationship Id="rId2" Type="http://schemas.openxmlformats.org/officeDocument/2006/relationships/hyperlink" Target="http://siki.pu.go.id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tiff"/><Relationship Id="rId11" Type="http://schemas.openxmlformats.org/officeDocument/2006/relationships/image" Target="../media/image5.png"/><Relationship Id="rId5" Type="http://schemas.openxmlformats.org/officeDocument/2006/relationships/image" Target="../media/image50.tiff"/><Relationship Id="rId10" Type="http://schemas.openxmlformats.org/officeDocument/2006/relationships/image" Target="../media/image55.tiff"/><Relationship Id="rId4" Type="http://schemas.openxmlformats.org/officeDocument/2006/relationships/image" Target="../media/image49.tiff"/><Relationship Id="rId9" Type="http://schemas.openxmlformats.org/officeDocument/2006/relationships/image" Target="../media/image54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13" Type="http://schemas.openxmlformats.org/officeDocument/2006/relationships/image" Target="../media/image5.png"/><Relationship Id="rId3" Type="http://schemas.openxmlformats.org/officeDocument/2006/relationships/image" Target="../media/image53.tiff"/><Relationship Id="rId7" Type="http://schemas.openxmlformats.org/officeDocument/2006/relationships/image" Target="../media/image57.tiff"/><Relationship Id="rId12" Type="http://schemas.openxmlformats.org/officeDocument/2006/relationships/image" Target="../media/image62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tiff"/><Relationship Id="rId11" Type="http://schemas.openxmlformats.org/officeDocument/2006/relationships/image" Target="../media/image61.tiff"/><Relationship Id="rId5" Type="http://schemas.openxmlformats.org/officeDocument/2006/relationships/image" Target="../media/image55.tiff"/><Relationship Id="rId10" Type="http://schemas.openxmlformats.org/officeDocument/2006/relationships/image" Target="../media/image60.tiff"/><Relationship Id="rId4" Type="http://schemas.openxmlformats.org/officeDocument/2006/relationships/image" Target="../media/image54.tiff"/><Relationship Id="rId9" Type="http://schemas.openxmlformats.org/officeDocument/2006/relationships/image" Target="../media/image59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tiff"/><Relationship Id="rId7" Type="http://schemas.openxmlformats.org/officeDocument/2006/relationships/image" Target="../media/image68.tiff"/><Relationship Id="rId12" Type="http://schemas.openxmlformats.org/officeDocument/2006/relationships/image" Target="../media/image5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tiff"/><Relationship Id="rId11" Type="http://schemas.openxmlformats.org/officeDocument/2006/relationships/hyperlink" Target="http://lisensijakon.pu.go.id/" TargetMode="External"/><Relationship Id="rId5" Type="http://schemas.openxmlformats.org/officeDocument/2006/relationships/image" Target="../media/image66.tiff"/><Relationship Id="rId10" Type="http://schemas.openxmlformats.org/officeDocument/2006/relationships/image" Target="../media/image71.tiff"/><Relationship Id="rId4" Type="http://schemas.openxmlformats.org/officeDocument/2006/relationships/image" Target="../media/image65.tiff"/><Relationship Id="rId9" Type="http://schemas.openxmlformats.org/officeDocument/2006/relationships/image" Target="../media/image7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11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6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6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pjk.pu.go.id/laporan-lpjk/ketidaksesuaian-persyaratan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mailto:sekretariatlpjk@pu.go.id" TargetMode="External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5.pn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598461" cy="6972119"/>
            <a:chOff x="0" y="-1"/>
            <a:chExt cx="12598461" cy="6972119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2784" y="-1"/>
              <a:ext cx="10135677" cy="69721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463800"/>
              <a:ext cx="5588000" cy="29337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" y="3084436"/>
              <a:ext cx="4924425" cy="1639570"/>
            </a:xfrm>
            <a:custGeom>
              <a:avLst/>
              <a:gdLst/>
              <a:ahLst/>
              <a:cxnLst/>
              <a:rect l="l" t="t" r="r" b="b"/>
              <a:pathLst>
                <a:path w="4924425" h="1639570">
                  <a:moveTo>
                    <a:pt x="4104823" y="0"/>
                  </a:moveTo>
                  <a:lnTo>
                    <a:pt x="0" y="0"/>
                  </a:lnTo>
                  <a:lnTo>
                    <a:pt x="0" y="1639204"/>
                  </a:lnTo>
                  <a:lnTo>
                    <a:pt x="4104823" y="1639204"/>
                  </a:lnTo>
                  <a:lnTo>
                    <a:pt x="4152980" y="1637812"/>
                  </a:lnTo>
                  <a:lnTo>
                    <a:pt x="4200405" y="1633690"/>
                  </a:lnTo>
                  <a:lnTo>
                    <a:pt x="4247021" y="1626912"/>
                  </a:lnTo>
                  <a:lnTo>
                    <a:pt x="4292750" y="1617558"/>
                  </a:lnTo>
                  <a:lnTo>
                    <a:pt x="4337515" y="1605702"/>
                  </a:lnTo>
                  <a:lnTo>
                    <a:pt x="4381240" y="1591422"/>
                  </a:lnTo>
                  <a:lnTo>
                    <a:pt x="4423849" y="1574795"/>
                  </a:lnTo>
                  <a:lnTo>
                    <a:pt x="4465263" y="1555899"/>
                  </a:lnTo>
                  <a:lnTo>
                    <a:pt x="4505406" y="1534808"/>
                  </a:lnTo>
                  <a:lnTo>
                    <a:pt x="4544201" y="1511602"/>
                  </a:lnTo>
                  <a:lnTo>
                    <a:pt x="4581572" y="1486356"/>
                  </a:lnTo>
                  <a:lnTo>
                    <a:pt x="4617442" y="1459147"/>
                  </a:lnTo>
                  <a:lnTo>
                    <a:pt x="4651733" y="1430052"/>
                  </a:lnTo>
                  <a:lnTo>
                    <a:pt x="4684369" y="1399148"/>
                  </a:lnTo>
                  <a:lnTo>
                    <a:pt x="4715272" y="1366512"/>
                  </a:lnTo>
                  <a:lnTo>
                    <a:pt x="4744367" y="1332221"/>
                  </a:lnTo>
                  <a:lnTo>
                    <a:pt x="4771576" y="1296352"/>
                  </a:lnTo>
                  <a:lnTo>
                    <a:pt x="4796822" y="1258981"/>
                  </a:lnTo>
                  <a:lnTo>
                    <a:pt x="4820029" y="1220186"/>
                  </a:lnTo>
                  <a:lnTo>
                    <a:pt x="4841119" y="1180042"/>
                  </a:lnTo>
                  <a:lnTo>
                    <a:pt x="4860016" y="1138628"/>
                  </a:lnTo>
                  <a:lnTo>
                    <a:pt x="4876643" y="1096020"/>
                  </a:lnTo>
                  <a:lnTo>
                    <a:pt x="4890923" y="1052295"/>
                  </a:lnTo>
                  <a:lnTo>
                    <a:pt x="4902778" y="1007529"/>
                  </a:lnTo>
                  <a:lnTo>
                    <a:pt x="4912133" y="961800"/>
                  </a:lnTo>
                  <a:lnTo>
                    <a:pt x="4918911" y="915185"/>
                  </a:lnTo>
                  <a:lnTo>
                    <a:pt x="4923033" y="867760"/>
                  </a:lnTo>
                  <a:lnTo>
                    <a:pt x="4924425" y="819602"/>
                  </a:lnTo>
                  <a:lnTo>
                    <a:pt x="4923033" y="771444"/>
                  </a:lnTo>
                  <a:lnTo>
                    <a:pt x="4918911" y="724019"/>
                  </a:lnTo>
                  <a:lnTo>
                    <a:pt x="4912133" y="677403"/>
                  </a:lnTo>
                  <a:lnTo>
                    <a:pt x="4902778" y="631674"/>
                  </a:lnTo>
                  <a:lnTo>
                    <a:pt x="4890923" y="586909"/>
                  </a:lnTo>
                  <a:lnTo>
                    <a:pt x="4876643" y="543184"/>
                  </a:lnTo>
                  <a:lnTo>
                    <a:pt x="4860016" y="500576"/>
                  </a:lnTo>
                  <a:lnTo>
                    <a:pt x="4841119" y="459162"/>
                  </a:lnTo>
                  <a:lnTo>
                    <a:pt x="4820029" y="419018"/>
                  </a:lnTo>
                  <a:lnTo>
                    <a:pt x="4796822" y="380223"/>
                  </a:lnTo>
                  <a:lnTo>
                    <a:pt x="4771576" y="342852"/>
                  </a:lnTo>
                  <a:lnTo>
                    <a:pt x="4744367" y="306982"/>
                  </a:lnTo>
                  <a:lnTo>
                    <a:pt x="4715272" y="272691"/>
                  </a:lnTo>
                  <a:lnTo>
                    <a:pt x="4684369" y="240056"/>
                  </a:lnTo>
                  <a:lnTo>
                    <a:pt x="4651733" y="209152"/>
                  </a:lnTo>
                  <a:lnTo>
                    <a:pt x="4617442" y="180057"/>
                  </a:lnTo>
                  <a:lnTo>
                    <a:pt x="4581572" y="152848"/>
                  </a:lnTo>
                  <a:lnTo>
                    <a:pt x="4544201" y="127602"/>
                  </a:lnTo>
                  <a:lnTo>
                    <a:pt x="4505406" y="104395"/>
                  </a:lnTo>
                  <a:lnTo>
                    <a:pt x="4465263" y="83305"/>
                  </a:lnTo>
                  <a:lnTo>
                    <a:pt x="4423849" y="64408"/>
                  </a:lnTo>
                  <a:lnTo>
                    <a:pt x="4381240" y="47781"/>
                  </a:lnTo>
                  <a:lnTo>
                    <a:pt x="4337515" y="33502"/>
                  </a:lnTo>
                  <a:lnTo>
                    <a:pt x="4292750" y="21646"/>
                  </a:lnTo>
                  <a:lnTo>
                    <a:pt x="4247021" y="12291"/>
                  </a:lnTo>
                  <a:lnTo>
                    <a:pt x="4200405" y="5514"/>
                  </a:lnTo>
                  <a:lnTo>
                    <a:pt x="4152980" y="1391"/>
                  </a:lnTo>
                  <a:lnTo>
                    <a:pt x="4104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35513" y="1189518"/>
            <a:ext cx="7522312" cy="2904641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6350"/>
            <a:r>
              <a:rPr lang="en-ID" sz="4000" b="1" spc="-5" dirty="0">
                <a:solidFill>
                  <a:srgbClr val="FFFFFF"/>
                </a:solidFill>
                <a:latin typeface="Segoe UI"/>
                <a:cs typeface="Segoe UI"/>
              </a:rPr>
              <a:t>PENJELASAN UMUM</a:t>
            </a:r>
          </a:p>
          <a:p>
            <a:pPr marL="12700" marR="6350"/>
            <a:r>
              <a:rPr lang="en-ID" sz="4000" b="1" spc="-5" dirty="0">
                <a:solidFill>
                  <a:srgbClr val="FFFFFF"/>
                </a:solidFill>
                <a:latin typeface="Segoe UI"/>
                <a:cs typeface="Segoe UI"/>
              </a:rPr>
              <a:t>SISTEM INFORMASI JASA KONSTRUKSI UNTUK LAYANAN LPJK</a:t>
            </a:r>
            <a:endParaRPr lang="en-ID" sz="2400" b="1" spc="-5" dirty="0">
              <a:solidFill>
                <a:srgbClr val="FFFFFF"/>
              </a:solidFill>
              <a:latin typeface="Segoe UI"/>
              <a:cs typeface="Segoe UI"/>
            </a:endParaRPr>
          </a:p>
          <a:p>
            <a:pPr marL="12700" marR="6350"/>
            <a:endParaRPr lang="en-ID" sz="2400" b="1" spc="-5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071100" y="3149600"/>
            <a:ext cx="1562100" cy="1562100"/>
            <a:chOff x="10071100" y="3149600"/>
            <a:chExt cx="1562100" cy="15621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1100" y="3149600"/>
              <a:ext cx="1562100" cy="15621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689845" y="3763959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140078" y="0"/>
                  </a:moveTo>
                  <a:lnTo>
                    <a:pt x="95802" y="7141"/>
                  </a:lnTo>
                  <a:lnTo>
                    <a:pt x="57349" y="27026"/>
                  </a:lnTo>
                  <a:lnTo>
                    <a:pt x="27026" y="57349"/>
                  </a:lnTo>
                  <a:lnTo>
                    <a:pt x="7141" y="95802"/>
                  </a:lnTo>
                  <a:lnTo>
                    <a:pt x="0" y="140078"/>
                  </a:lnTo>
                  <a:lnTo>
                    <a:pt x="7141" y="184354"/>
                  </a:lnTo>
                  <a:lnTo>
                    <a:pt x="27026" y="222808"/>
                  </a:lnTo>
                  <a:lnTo>
                    <a:pt x="57349" y="253131"/>
                  </a:lnTo>
                  <a:lnTo>
                    <a:pt x="95802" y="273016"/>
                  </a:lnTo>
                  <a:lnTo>
                    <a:pt x="140078" y="280158"/>
                  </a:lnTo>
                  <a:lnTo>
                    <a:pt x="184354" y="273016"/>
                  </a:lnTo>
                  <a:lnTo>
                    <a:pt x="222807" y="253131"/>
                  </a:lnTo>
                  <a:lnTo>
                    <a:pt x="253130" y="222808"/>
                  </a:lnTo>
                  <a:lnTo>
                    <a:pt x="273016" y="184354"/>
                  </a:lnTo>
                  <a:lnTo>
                    <a:pt x="280158" y="140078"/>
                  </a:lnTo>
                  <a:lnTo>
                    <a:pt x="273016" y="95802"/>
                  </a:lnTo>
                  <a:lnTo>
                    <a:pt x="253130" y="57349"/>
                  </a:lnTo>
                  <a:lnTo>
                    <a:pt x="222807" y="27026"/>
                  </a:lnTo>
                  <a:lnTo>
                    <a:pt x="184354" y="7141"/>
                  </a:lnTo>
                  <a:lnTo>
                    <a:pt x="140078" y="0"/>
                  </a:lnTo>
                  <a:close/>
                </a:path>
              </a:pathLst>
            </a:custGeom>
            <a:solidFill>
              <a:srgbClr val="F2B4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3167" y="3636129"/>
            <a:ext cx="8388985" cy="535940"/>
            <a:chOff x="3803167" y="3636129"/>
            <a:chExt cx="8388985" cy="535940"/>
          </a:xfrm>
        </p:grpSpPr>
        <p:sp>
          <p:nvSpPr>
            <p:cNvPr id="12" name="object 12"/>
            <p:cNvSpPr/>
            <p:nvPr/>
          </p:nvSpPr>
          <p:spPr>
            <a:xfrm>
              <a:off x="11176000" y="3904038"/>
              <a:ext cx="1016000" cy="0"/>
            </a:xfrm>
            <a:custGeom>
              <a:avLst/>
              <a:gdLst/>
              <a:ahLst/>
              <a:cxnLst/>
              <a:rect l="l" t="t" r="r" b="b"/>
              <a:pathLst>
                <a:path w="1016000">
                  <a:moveTo>
                    <a:pt x="0" y="0"/>
                  </a:moveTo>
                  <a:lnTo>
                    <a:pt x="1016000" y="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12692" y="3645654"/>
              <a:ext cx="566420" cy="444500"/>
            </a:xfrm>
            <a:custGeom>
              <a:avLst/>
              <a:gdLst/>
              <a:ahLst/>
              <a:cxnLst/>
              <a:rect l="l" t="t" r="r" b="b"/>
              <a:pathLst>
                <a:path w="566420" h="444500">
                  <a:moveTo>
                    <a:pt x="566112" y="407056"/>
                  </a:moveTo>
                  <a:lnTo>
                    <a:pt x="562939" y="420644"/>
                  </a:lnTo>
                  <a:lnTo>
                    <a:pt x="554574" y="432497"/>
                  </a:lnTo>
                  <a:lnTo>
                    <a:pt x="542748" y="440881"/>
                  </a:lnTo>
                  <a:lnTo>
                    <a:pt x="529191" y="444062"/>
                  </a:lnTo>
                  <a:lnTo>
                    <a:pt x="244597" y="444062"/>
                  </a:lnTo>
                  <a:lnTo>
                    <a:pt x="98454" y="444062"/>
                  </a:lnTo>
                  <a:lnTo>
                    <a:pt x="44612" y="444062"/>
                  </a:lnTo>
                  <a:lnTo>
                    <a:pt x="36920" y="444062"/>
                  </a:lnTo>
                  <a:lnTo>
                    <a:pt x="23363" y="440881"/>
                  </a:lnTo>
                  <a:lnTo>
                    <a:pt x="11537" y="432497"/>
                  </a:lnTo>
                  <a:lnTo>
                    <a:pt x="3172" y="420644"/>
                  </a:lnTo>
                  <a:lnTo>
                    <a:pt x="0" y="407056"/>
                  </a:lnTo>
                  <a:lnTo>
                    <a:pt x="0" y="193120"/>
                  </a:lnTo>
                  <a:lnTo>
                    <a:pt x="0" y="83261"/>
                  </a:lnTo>
                  <a:lnTo>
                    <a:pt x="0" y="42787"/>
                  </a:lnTo>
                  <a:lnTo>
                    <a:pt x="0" y="37005"/>
                  </a:lnTo>
                  <a:lnTo>
                    <a:pt x="3172" y="23417"/>
                  </a:lnTo>
                  <a:lnTo>
                    <a:pt x="11537" y="11564"/>
                  </a:lnTo>
                  <a:lnTo>
                    <a:pt x="23363" y="3180"/>
                  </a:lnTo>
                  <a:lnTo>
                    <a:pt x="36920" y="0"/>
                  </a:lnTo>
                  <a:lnTo>
                    <a:pt x="321514" y="0"/>
                  </a:lnTo>
                  <a:lnTo>
                    <a:pt x="467657" y="0"/>
                  </a:lnTo>
                  <a:lnTo>
                    <a:pt x="521499" y="0"/>
                  </a:lnTo>
                  <a:lnTo>
                    <a:pt x="529191" y="0"/>
                  </a:lnTo>
                  <a:lnTo>
                    <a:pt x="542748" y="3180"/>
                  </a:lnTo>
                  <a:lnTo>
                    <a:pt x="554574" y="11564"/>
                  </a:lnTo>
                  <a:lnTo>
                    <a:pt x="562939" y="23417"/>
                  </a:lnTo>
                  <a:lnTo>
                    <a:pt x="566112" y="37005"/>
                  </a:lnTo>
                  <a:lnTo>
                    <a:pt x="566112" y="4070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21758" y="4162426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39">
                  <a:moveTo>
                    <a:pt x="0" y="0"/>
                  </a:moveTo>
                  <a:lnTo>
                    <a:pt x="345381" y="1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10051" y="4089713"/>
              <a:ext cx="171450" cy="73025"/>
            </a:xfrm>
            <a:custGeom>
              <a:avLst/>
              <a:gdLst/>
              <a:ahLst/>
              <a:cxnLst/>
              <a:rect l="l" t="t" r="r" b="b"/>
              <a:pathLst>
                <a:path w="171450" h="73025">
                  <a:moveTo>
                    <a:pt x="171392" y="72712"/>
                  </a:moveTo>
                  <a:lnTo>
                    <a:pt x="0" y="72712"/>
                  </a:lnTo>
                  <a:lnTo>
                    <a:pt x="23371" y="0"/>
                  </a:lnTo>
                  <a:lnTo>
                    <a:pt x="145423" y="0"/>
                  </a:lnTo>
                  <a:lnTo>
                    <a:pt x="171392" y="7271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62033" y="3694992"/>
              <a:ext cx="467995" cy="296545"/>
            </a:xfrm>
            <a:custGeom>
              <a:avLst/>
              <a:gdLst/>
              <a:ahLst/>
              <a:cxnLst/>
              <a:rect l="l" t="t" r="r" b="b"/>
              <a:pathLst>
                <a:path w="467995" h="296545">
                  <a:moveTo>
                    <a:pt x="0" y="0"/>
                  </a:moveTo>
                  <a:lnTo>
                    <a:pt x="467432" y="0"/>
                  </a:lnTo>
                  <a:lnTo>
                    <a:pt x="467432" y="296041"/>
                  </a:lnTo>
                  <a:lnTo>
                    <a:pt x="0" y="29604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82764" y="4027389"/>
              <a:ext cx="23495" cy="26034"/>
            </a:xfrm>
            <a:custGeom>
              <a:avLst/>
              <a:gdLst/>
              <a:ahLst/>
              <a:cxnLst/>
              <a:rect l="l" t="t" r="r" b="b"/>
              <a:pathLst>
                <a:path w="23495" h="26035">
                  <a:moveTo>
                    <a:pt x="0" y="12984"/>
                  </a:moveTo>
                  <a:lnTo>
                    <a:pt x="0" y="5813"/>
                  </a:lnTo>
                  <a:lnTo>
                    <a:pt x="5232" y="0"/>
                  </a:lnTo>
                  <a:lnTo>
                    <a:pt x="11686" y="0"/>
                  </a:lnTo>
                  <a:lnTo>
                    <a:pt x="18140" y="0"/>
                  </a:lnTo>
                  <a:lnTo>
                    <a:pt x="23372" y="5813"/>
                  </a:lnTo>
                  <a:lnTo>
                    <a:pt x="23372" y="12984"/>
                  </a:lnTo>
                  <a:lnTo>
                    <a:pt x="23372" y="20154"/>
                  </a:lnTo>
                  <a:lnTo>
                    <a:pt x="18140" y="25968"/>
                  </a:lnTo>
                  <a:lnTo>
                    <a:pt x="11686" y="25968"/>
                  </a:lnTo>
                  <a:lnTo>
                    <a:pt x="5232" y="25968"/>
                  </a:lnTo>
                  <a:lnTo>
                    <a:pt x="0" y="20154"/>
                  </a:lnTo>
                  <a:lnTo>
                    <a:pt x="0" y="1298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7">
            <a:extLst>
              <a:ext uri="{FF2B5EF4-FFF2-40B4-BE49-F238E27FC236}">
                <a16:creationId xmlns:a16="http://schemas.microsoft.com/office/drawing/2014/main" id="{C740B79D-F5FF-43C3-BFDD-FD2AF8C3F17A}"/>
              </a:ext>
            </a:extLst>
          </p:cNvPr>
          <p:cNvSpPr txBox="1"/>
          <p:nvPr/>
        </p:nvSpPr>
        <p:spPr>
          <a:xfrm>
            <a:off x="5222997" y="5326059"/>
            <a:ext cx="6198476" cy="1304203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algn="r"/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Disampaikan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oleh:</a:t>
            </a:r>
          </a:p>
          <a:p>
            <a:pPr algn="r"/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Century Gothic" charset="0"/>
              <a:cs typeface="Segoe UI" panose="020B0502040204020203" pitchFamily="34" charset="0"/>
            </a:endParaRPr>
          </a:p>
          <a:p>
            <a:pPr algn="r"/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Lembaga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Pengembangan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Jasa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Konstruksi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Century Gothic" charset="0"/>
              <a:cs typeface="Segoe UI" panose="020B0502040204020203" pitchFamily="34" charset="0"/>
            </a:endParaRP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Century Gothic" charset="0"/>
                <a:cs typeface="Segoe UI" panose="020B0502040204020203" pitchFamily="34" charset="0"/>
              </a:rPr>
              <a:t>19 JUNI 2025</a:t>
            </a:r>
          </a:p>
        </p:txBody>
      </p:sp>
      <p:pic>
        <p:nvPicPr>
          <p:cNvPr id="20" name="Google Shape;94;p13">
            <a:extLst>
              <a:ext uri="{FF2B5EF4-FFF2-40B4-BE49-F238E27FC236}">
                <a16:creationId xmlns:a16="http://schemas.microsoft.com/office/drawing/2014/main" id="{68AC8835-17BC-A453-03C4-D026B2C5EF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9884" y="3419553"/>
            <a:ext cx="2654420" cy="96897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557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7550" y="1181392"/>
            <a:ext cx="10036901" cy="5081181"/>
          </a:xfrm>
          <a:custGeom>
            <a:avLst/>
            <a:gdLst/>
            <a:ahLst/>
            <a:cxnLst/>
            <a:rect l="l" t="t" r="r" b="b"/>
            <a:pathLst>
              <a:path w="15055352" h="7621772">
                <a:moveTo>
                  <a:pt x="0" y="0"/>
                </a:moveTo>
                <a:lnTo>
                  <a:pt x="15055352" y="0"/>
                </a:lnTo>
                <a:lnTo>
                  <a:pt x="15055352" y="7621772"/>
                </a:lnTo>
                <a:lnTo>
                  <a:pt x="0" y="76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570593" y="351528"/>
            <a:ext cx="882656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  <a:spcBef>
                <a:spcPct val="0"/>
              </a:spcBef>
            </a:pPr>
            <a:r>
              <a:rPr lang="en-US" sz="3364" spc="-33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PERBANDINGAN TUGAS</a:t>
            </a:r>
          </a:p>
        </p:txBody>
      </p:sp>
      <p:sp>
        <p:nvSpPr>
          <p:cNvPr id="5" name="Freeform 5"/>
          <p:cNvSpPr/>
          <p:nvPr/>
        </p:nvSpPr>
        <p:spPr>
          <a:xfrm>
            <a:off x="-131314" y="-279372"/>
            <a:ext cx="360514" cy="1261799"/>
          </a:xfrm>
          <a:custGeom>
            <a:avLst/>
            <a:gdLst/>
            <a:ahLst/>
            <a:cxnLst/>
            <a:rect l="l" t="t" r="r" b="b"/>
            <a:pathLst>
              <a:path w="540771" h="1892699">
                <a:moveTo>
                  <a:pt x="0" y="0"/>
                </a:moveTo>
                <a:lnTo>
                  <a:pt x="540771" y="0"/>
                </a:lnTo>
                <a:lnTo>
                  <a:pt x="540771" y="1892699"/>
                </a:lnTo>
                <a:lnTo>
                  <a:pt x="0" y="189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6" name="Google Shape;94;p13">
            <a:extLst>
              <a:ext uri="{FF2B5EF4-FFF2-40B4-BE49-F238E27FC236}">
                <a16:creationId xmlns:a16="http://schemas.microsoft.com/office/drawing/2014/main" id="{63DB572A-9D87-BB4E-1EE1-2D8D97327A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39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48E1D-9C9B-C217-0545-173D8232C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4094069E-0061-1474-A6BF-DD76B304EB32}"/>
              </a:ext>
            </a:extLst>
          </p:cNvPr>
          <p:cNvSpPr txBox="1">
            <a:spLocks/>
          </p:cNvSpPr>
          <p:nvPr/>
        </p:nvSpPr>
        <p:spPr>
          <a:xfrm>
            <a:off x="1028700" y="1967267"/>
            <a:ext cx="2187836" cy="224973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SIJKT UNTUK LAYANAN LPJK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2976D-4A08-21F4-89B3-C4F63FDA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535" y="1777333"/>
            <a:ext cx="8888865" cy="2927122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22A4B9D6-44AE-FE74-6231-938BBFA53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3" y="24602"/>
            <a:ext cx="1615921" cy="614684"/>
          </a:xfrm>
          <a:prstGeom prst="rect">
            <a:avLst/>
          </a:prstGeom>
        </p:spPr>
      </p:pic>
      <p:pic>
        <p:nvPicPr>
          <p:cNvPr id="6" name="Google Shape;94;p13">
            <a:extLst>
              <a:ext uri="{FF2B5EF4-FFF2-40B4-BE49-F238E27FC236}">
                <a16:creationId xmlns:a16="http://schemas.microsoft.com/office/drawing/2014/main" id="{BED8B953-B861-F87B-2CE3-9CE67B81A8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42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0FEDC4D-A483-4D67-820B-8BF61E512323}"/>
              </a:ext>
            </a:extLst>
          </p:cNvPr>
          <p:cNvSpPr/>
          <p:nvPr/>
        </p:nvSpPr>
        <p:spPr>
          <a:xfrm>
            <a:off x="809626" y="529056"/>
            <a:ext cx="5029200" cy="5633638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chemeClr val="accent1"/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FEB52-2320-4F1C-B307-962BF0438AAB}"/>
              </a:ext>
            </a:extLst>
          </p:cNvPr>
          <p:cNvGrpSpPr/>
          <p:nvPr/>
        </p:nvGrpSpPr>
        <p:grpSpPr>
          <a:xfrm>
            <a:off x="1975496" y="1997837"/>
            <a:ext cx="2697460" cy="2696074"/>
            <a:chOff x="4574848" y="1897856"/>
            <a:chExt cx="3028217" cy="30266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0116E20-8F11-4309-8D12-7F4741BC1EAF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9F5F6BD-971A-43CF-AC53-18F0950ADA83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4C02D2-1323-4473-9FA1-F843E5BAA1F0}"/>
              </a:ext>
            </a:extLst>
          </p:cNvPr>
          <p:cNvSpPr txBox="1"/>
          <p:nvPr/>
        </p:nvSpPr>
        <p:spPr>
          <a:xfrm>
            <a:off x="6261652" y="2571754"/>
            <a:ext cx="5930348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SISTEM INFORMASI MANAJEMEN PENGALAMAN (SIMPAN)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E7A2F-A3EE-49C0-92BC-9041F9E4725C}"/>
              </a:ext>
            </a:extLst>
          </p:cNvPr>
          <p:cNvGrpSpPr/>
          <p:nvPr/>
        </p:nvGrpSpPr>
        <p:grpSpPr>
          <a:xfrm>
            <a:off x="7382430" y="1660776"/>
            <a:ext cx="2036992" cy="690412"/>
            <a:chOff x="363148" y="262896"/>
            <a:chExt cx="2965370" cy="100507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FB1113-EFEB-4E0E-A714-4AF331FB6FFA}"/>
                </a:ext>
              </a:extLst>
            </p:cNvPr>
            <p:cNvSpPr/>
            <p:nvPr/>
          </p:nvSpPr>
          <p:spPr>
            <a:xfrm>
              <a:off x="2209270" y="455209"/>
              <a:ext cx="637492" cy="358684"/>
            </a:xfrm>
            <a:custGeom>
              <a:avLst/>
              <a:gdLst>
                <a:gd name="connsiteX0" fmla="*/ 363745 w 1020075"/>
                <a:gd name="connsiteY0" fmla="*/ 0 h 573944"/>
                <a:gd name="connsiteX1" fmla="*/ 1020075 w 1020075"/>
                <a:gd name="connsiteY1" fmla="*/ 569873 h 573944"/>
                <a:gd name="connsiteX2" fmla="*/ 1012022 w 1020075"/>
                <a:gd name="connsiteY2" fmla="*/ 573944 h 573944"/>
                <a:gd name="connsiteX3" fmla="*/ 367771 w 1020075"/>
                <a:gd name="connsiteY3" fmla="*/ 48846 h 573944"/>
                <a:gd name="connsiteX4" fmla="*/ 152979 w 1020075"/>
                <a:gd name="connsiteY4" fmla="*/ 212429 h 573944"/>
                <a:gd name="connsiteX5" fmla="*/ 0 w 1020075"/>
                <a:gd name="connsiteY5" fmla="*/ 80959 h 573944"/>
                <a:gd name="connsiteX6" fmla="*/ 89938 w 1020075"/>
                <a:gd name="connsiteY6" fmla="*/ 8141 h 5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075" h="573944">
                  <a:moveTo>
                    <a:pt x="363745" y="0"/>
                  </a:moveTo>
                  <a:lnTo>
                    <a:pt x="1020075" y="569873"/>
                  </a:lnTo>
                  <a:lnTo>
                    <a:pt x="1012022" y="573944"/>
                  </a:lnTo>
                  <a:lnTo>
                    <a:pt x="367771" y="48846"/>
                  </a:lnTo>
                  <a:lnTo>
                    <a:pt x="152979" y="212429"/>
                  </a:lnTo>
                  <a:lnTo>
                    <a:pt x="0" y="80959"/>
                  </a:lnTo>
                  <a:lnTo>
                    <a:pt x="89938" y="81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564D58-4A13-4335-B68C-B4F231AD6AD5}"/>
                </a:ext>
              </a:extLst>
            </p:cNvPr>
            <p:cNvSpPr/>
            <p:nvPr/>
          </p:nvSpPr>
          <p:spPr>
            <a:xfrm>
              <a:off x="363148" y="262896"/>
              <a:ext cx="2483614" cy="989049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12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3956538" y="1239715"/>
                  </a:lnTo>
                  <a:lnTo>
                    <a:pt x="3974123" y="1230923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6A9017-82BA-413D-BD13-CBAB41C0B0A1}"/>
                </a:ext>
              </a:extLst>
            </p:cNvPr>
            <p:cNvGrpSpPr/>
            <p:nvPr/>
          </p:nvGrpSpPr>
          <p:grpSpPr>
            <a:xfrm>
              <a:off x="1753312" y="822441"/>
              <a:ext cx="388293" cy="397909"/>
              <a:chOff x="4985238" y="2460380"/>
              <a:chExt cx="621322" cy="6367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693C03C-FF88-42AC-A93E-610DC210DC0E}"/>
                  </a:ext>
                </a:extLst>
              </p:cNvPr>
              <p:cNvSpPr/>
              <p:nvPr/>
            </p:nvSpPr>
            <p:spPr>
              <a:xfrm>
                <a:off x="4985238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17DBED-DE50-4C89-8615-B31F7EFF769F}"/>
                  </a:ext>
                </a:extLst>
              </p:cNvPr>
              <p:cNvSpPr/>
              <p:nvPr/>
            </p:nvSpPr>
            <p:spPr>
              <a:xfrm>
                <a:off x="5316414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543183-7CC4-420D-8ECC-3B2955A898CF}"/>
                  </a:ext>
                </a:extLst>
              </p:cNvPr>
              <p:cNvSpPr/>
              <p:nvPr/>
            </p:nvSpPr>
            <p:spPr>
              <a:xfrm>
                <a:off x="4985238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ABEB01-8BA0-4C10-A435-1C39BEAE9B34}"/>
                  </a:ext>
                </a:extLst>
              </p:cNvPr>
              <p:cNvSpPr/>
              <p:nvPr/>
            </p:nvSpPr>
            <p:spPr>
              <a:xfrm>
                <a:off x="5316414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F13BF1-7DAF-4E1A-97B5-4D8406B79209}"/>
                </a:ext>
              </a:extLst>
            </p:cNvPr>
            <p:cNvSpPr/>
            <p:nvPr/>
          </p:nvSpPr>
          <p:spPr>
            <a:xfrm>
              <a:off x="2269816" y="810077"/>
              <a:ext cx="1058702" cy="457894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  <a:gd name="connsiteX0" fmla="*/ 0 w 4302051"/>
                <a:gd name="connsiteY0" fmla="*/ 1573823 h 1582615"/>
                <a:gd name="connsiteX1" fmla="*/ 589084 w 4302051"/>
                <a:gd name="connsiteY1" fmla="*/ 1582615 h 1582615"/>
                <a:gd name="connsiteX2" fmla="*/ 2549769 w 4302051"/>
                <a:gd name="connsiteY2" fmla="*/ 105507 h 1582615"/>
                <a:gd name="connsiteX3" fmla="*/ 3956538 w 4302051"/>
                <a:gd name="connsiteY3" fmla="*/ 1239715 h 1582615"/>
                <a:gd name="connsiteX4" fmla="*/ 4302051 w 4302051"/>
                <a:gd name="connsiteY4" fmla="*/ 1515805 h 1582615"/>
                <a:gd name="connsiteX5" fmla="*/ 2540977 w 4302051"/>
                <a:gd name="connsiteY5" fmla="*/ 0 h 1582615"/>
                <a:gd name="connsiteX6" fmla="*/ 1943100 w 4302051"/>
                <a:gd name="connsiteY6" fmla="*/ 17584 h 1582615"/>
                <a:gd name="connsiteX7" fmla="*/ 0 w 4302051"/>
                <a:gd name="connsiteY7" fmla="*/ 1573823 h 1582615"/>
                <a:gd name="connsiteX0" fmla="*/ 0 w 4347933"/>
                <a:gd name="connsiteY0" fmla="*/ 1573823 h 1582615"/>
                <a:gd name="connsiteX1" fmla="*/ 589084 w 4347933"/>
                <a:gd name="connsiteY1" fmla="*/ 1582615 h 1582615"/>
                <a:gd name="connsiteX2" fmla="*/ 2549769 w 4347933"/>
                <a:gd name="connsiteY2" fmla="*/ 105507 h 1582615"/>
                <a:gd name="connsiteX3" fmla="*/ 4347933 w 4347933"/>
                <a:gd name="connsiteY3" fmla="*/ 1578018 h 1582615"/>
                <a:gd name="connsiteX4" fmla="*/ 4302051 w 4347933"/>
                <a:gd name="connsiteY4" fmla="*/ 1515805 h 1582615"/>
                <a:gd name="connsiteX5" fmla="*/ 2540977 w 4347933"/>
                <a:gd name="connsiteY5" fmla="*/ 0 h 1582615"/>
                <a:gd name="connsiteX6" fmla="*/ 1943100 w 4347933"/>
                <a:gd name="connsiteY6" fmla="*/ 17584 h 1582615"/>
                <a:gd name="connsiteX7" fmla="*/ 0 w 434793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793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4347933" y="1578018"/>
                  </a:lnTo>
                  <a:lnTo>
                    <a:pt x="4302051" y="1515805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52FA14E-C0DC-4389-B9D0-F0A1AED9429E}"/>
              </a:ext>
            </a:extLst>
          </p:cNvPr>
          <p:cNvSpPr/>
          <p:nvPr/>
        </p:nvSpPr>
        <p:spPr>
          <a:xfrm>
            <a:off x="1439694" y="6245819"/>
            <a:ext cx="10752158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65468-62B4-61AE-8E10-75865C0662DB}"/>
              </a:ext>
            </a:extLst>
          </p:cNvPr>
          <p:cNvSpPr/>
          <p:nvPr/>
        </p:nvSpPr>
        <p:spPr>
          <a:xfrm>
            <a:off x="0" y="5622579"/>
            <a:ext cx="1439694" cy="1249894"/>
          </a:xfrm>
          <a:prstGeom prst="rect">
            <a:avLst/>
          </a:prstGeom>
          <a:solidFill>
            <a:srgbClr val="FAC72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Google Shape;94;p13">
            <a:extLst>
              <a:ext uri="{FF2B5EF4-FFF2-40B4-BE49-F238E27FC236}">
                <a16:creationId xmlns:a16="http://schemas.microsoft.com/office/drawing/2014/main" id="{C84B8931-321C-AF46-6093-6138167AD1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49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94CFBEE6-A538-2085-243A-EA96F7E6B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16" y="641010"/>
            <a:ext cx="56481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dirty="0" err="1">
                <a:solidFill>
                  <a:schemeClr val="accent2"/>
                </a:solidFill>
                <a:latin typeface="Tw Cen MT" panose="020B0602020104020603" pitchFamily="34" charset="0"/>
              </a:rPr>
              <a:t>Melalui</a:t>
            </a:r>
            <a:r>
              <a:rPr lang="en-US" b="1" dirty="0">
                <a:solidFill>
                  <a:schemeClr val="accent2"/>
                </a:solidFill>
                <a:latin typeface="Tw Cen MT" panose="020B0602020104020603" pitchFamily="34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Tw Cen MT" panose="020B0602020104020603" pitchFamily="34" charset="0"/>
              </a:rPr>
              <a:t>Sistem</a:t>
            </a:r>
            <a:r>
              <a:rPr lang="en-US" b="1" dirty="0">
                <a:solidFill>
                  <a:schemeClr val="accent2"/>
                </a:solidFill>
                <a:latin typeface="Tw Cen MT" panose="020B0602020104020603" pitchFamily="34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Tw Cen MT" panose="020B0602020104020603" pitchFamily="34" charset="0"/>
              </a:rPr>
              <a:t>Informasi</a:t>
            </a:r>
            <a:r>
              <a:rPr lang="en-US" b="1" dirty="0">
                <a:solidFill>
                  <a:schemeClr val="accent2"/>
                </a:solidFill>
                <a:latin typeface="Tw Cen MT" panose="020B0602020104020603" pitchFamily="34" charset="0"/>
              </a:rPr>
              <a:t>  Jasa  </a:t>
            </a:r>
            <a:r>
              <a:rPr lang="en-US" b="1" dirty="0" err="1">
                <a:solidFill>
                  <a:schemeClr val="accent2"/>
                </a:solidFill>
                <a:latin typeface="Tw Cen MT" panose="020B0602020104020603" pitchFamily="34" charset="0"/>
              </a:rPr>
              <a:t>Konstruksi</a:t>
            </a:r>
            <a:r>
              <a:rPr lang="en-US" b="1" dirty="0">
                <a:solidFill>
                  <a:schemeClr val="accent2"/>
                </a:solidFill>
                <a:latin typeface="Tw Cen MT" panose="020B0602020104020603" pitchFamily="34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w Cen MT" panose="020B0602020104020603" pitchFamily="34" charset="0"/>
              </a:rPr>
              <a:t>terintegrasi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CC290E-7458-9CBC-D176-D646C9E506B1}"/>
              </a:ext>
            </a:extLst>
          </p:cNvPr>
          <p:cNvSpPr/>
          <p:nvPr/>
        </p:nvSpPr>
        <p:spPr>
          <a:xfrm>
            <a:off x="146816" y="243604"/>
            <a:ext cx="12053019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PENYELENGGARA PENCATATAN PENGALAMAN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BCE2C6-AB93-8E97-C4F8-CC26CC9A9F3B}"/>
              </a:ext>
            </a:extLst>
          </p:cNvPr>
          <p:cNvSpPr/>
          <p:nvPr/>
        </p:nvSpPr>
        <p:spPr>
          <a:xfrm>
            <a:off x="4668525" y="1870568"/>
            <a:ext cx="7330569" cy="3116864"/>
          </a:xfrm>
          <a:prstGeom prst="roundRect">
            <a:avLst>
              <a:gd name="adj" fmla="val 169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9BB6E-6950-406E-AA86-B9F7C908814C}"/>
              </a:ext>
            </a:extLst>
          </p:cNvPr>
          <p:cNvSpPr txBox="1"/>
          <p:nvPr/>
        </p:nvSpPr>
        <p:spPr>
          <a:xfrm>
            <a:off x="4980185" y="2320714"/>
            <a:ext cx="6920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/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j.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pencatatan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pengalaman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 badan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usaha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melalui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Sistem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Informasi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 Jasa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Konstruksi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terintegrasi</a:t>
            </a:r>
            <a:endParaRPr lang="en-US" sz="24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A76A58-D936-7FE5-B1FF-017F065A18E3}"/>
              </a:ext>
            </a:extLst>
          </p:cNvPr>
          <p:cNvSpPr txBox="1"/>
          <p:nvPr/>
        </p:nvSpPr>
        <p:spPr>
          <a:xfrm>
            <a:off x="4959825" y="3256607"/>
            <a:ext cx="6940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/>
            <a:r>
              <a:rPr lang="nn-NO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k. pencatatan pengalaman profesional Tenaga Kerja Konstruksi melalui Sistem Informasi Jasa Konstruksi terintegrasi</a:t>
            </a:r>
            <a:endParaRPr lang="en-US" sz="24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A3F6EF-FCE0-57DA-4B6C-8FAECC5939AD}"/>
              </a:ext>
            </a:extLst>
          </p:cNvPr>
          <p:cNvSpPr txBox="1"/>
          <p:nvPr/>
        </p:nvSpPr>
        <p:spPr>
          <a:xfrm>
            <a:off x="489646" y="1689999"/>
            <a:ext cx="402304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24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PP No. 14 </a:t>
            </a:r>
            <a:r>
              <a:rPr lang="en-US" altLang="ko-KR" sz="24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Tahun</a:t>
            </a:r>
            <a:r>
              <a:rPr lang="en-US" altLang="ko-KR" sz="24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2021</a:t>
            </a:r>
          </a:p>
          <a:p>
            <a:pPr defTabSz="742927"/>
            <a:r>
              <a:rPr lang="en-US" altLang="ko-KR" sz="24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Pasal 6 Ayat 1 </a:t>
            </a:r>
            <a:r>
              <a:rPr lang="en-US" altLang="ko-KR" sz="24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Huruf</a:t>
            </a:r>
            <a:r>
              <a:rPr lang="en-US" altLang="ko-KR" sz="24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j dan k</a:t>
            </a:r>
            <a:endParaRPr lang="ko-KR" altLang="en-US" sz="2400" b="1" dirty="0">
              <a:solidFill>
                <a:srgbClr val="4472C4">
                  <a:lumMod val="75000"/>
                </a:srgbClr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0BBE8-2AD8-1788-2B2D-CD84E9F2D574}"/>
              </a:ext>
            </a:extLst>
          </p:cNvPr>
          <p:cNvSpPr txBox="1"/>
          <p:nvPr/>
        </p:nvSpPr>
        <p:spPr>
          <a:xfrm>
            <a:off x="547914" y="2781974"/>
            <a:ext cx="4173542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3200" b="1" dirty="0">
                <a:solidFill>
                  <a:srgbClr val="002060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LPJK</a:t>
            </a:r>
            <a:r>
              <a:rPr lang="en-US" altLang="ko-KR" sz="32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altLang="ko-KR" sz="32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menyelenggarakan</a:t>
            </a:r>
            <a:r>
              <a:rPr lang="en-US" altLang="ko-KR" sz="32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Sebagian </a:t>
            </a:r>
            <a:r>
              <a:rPr lang="en-US" altLang="ko-KR" sz="32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kewenangan</a:t>
            </a:r>
            <a:r>
              <a:rPr lang="en-US" altLang="ko-KR" sz="32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altLang="ko-KR" sz="3200" b="1" dirty="0" err="1">
                <a:solidFill>
                  <a:srgbClr val="002060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Pemerintah</a:t>
            </a:r>
            <a:r>
              <a:rPr lang="en-US" altLang="ko-KR" sz="3200" b="1" dirty="0">
                <a:solidFill>
                  <a:srgbClr val="002060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Pusat</a:t>
            </a:r>
            <a:endParaRPr lang="ko-KR" altLang="en-US" sz="3200" b="1" dirty="0">
              <a:solidFill>
                <a:srgbClr val="002060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946A5-AFF3-2A7D-7ABA-C00E4EBEE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8525" y="5053775"/>
            <a:ext cx="3619607" cy="976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FEF446-F878-054A-6E57-7FA961D55ABD}"/>
              </a:ext>
            </a:extLst>
          </p:cNvPr>
          <p:cNvSpPr txBox="1"/>
          <p:nvPr/>
        </p:nvSpPr>
        <p:spPr>
          <a:xfrm>
            <a:off x="4652539" y="6035834"/>
            <a:ext cx="6108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27"/>
            <a:r>
              <a:rPr lang="en-US" altLang="ko-KR" sz="16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Permen</a:t>
            </a:r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PUPR No. 8 </a:t>
            </a:r>
            <a:r>
              <a:rPr lang="en-US" altLang="ko-KR" sz="16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Tahun</a:t>
            </a:r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2022</a:t>
            </a:r>
          </a:p>
          <a:p>
            <a:pPr defTabSz="742927"/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Pasal 54</a:t>
            </a:r>
            <a:endParaRPr lang="en-US" sz="1600" dirty="0"/>
          </a:p>
        </p:txBody>
      </p:sp>
      <p:pic>
        <p:nvPicPr>
          <p:cNvPr id="9" name="Google Shape;94;p13">
            <a:extLst>
              <a:ext uri="{FF2B5EF4-FFF2-40B4-BE49-F238E27FC236}">
                <a16:creationId xmlns:a16="http://schemas.microsoft.com/office/drawing/2014/main" id="{C86CF33B-C08D-DA78-1DC7-B0AC9A809E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99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94CFBEE6-A538-2085-243A-EA96F7E6B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0" y="2028825"/>
            <a:ext cx="20497118" cy="4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D02A1-88DE-E784-9EBD-8F2BC70F0DFD}"/>
              </a:ext>
            </a:extLst>
          </p:cNvPr>
          <p:cNvSpPr/>
          <p:nvPr/>
        </p:nvSpPr>
        <p:spPr>
          <a:xfrm>
            <a:off x="269043" y="806142"/>
            <a:ext cx="5651293" cy="1049811"/>
          </a:xfrm>
          <a:prstGeom prst="roundRect">
            <a:avLst>
              <a:gd name="adj" fmla="val 1063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1C707E-49CF-34C3-6DA6-A7FD23369BFC}"/>
              </a:ext>
            </a:extLst>
          </p:cNvPr>
          <p:cNvSpPr txBox="1"/>
          <p:nvPr/>
        </p:nvSpPr>
        <p:spPr>
          <a:xfrm>
            <a:off x="982350" y="1975828"/>
            <a:ext cx="4789998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Setiap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BUJK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harus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melakukan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melalui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LPJK,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sesuai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Pasal 6V PP No.22/2020 jo No.14/2021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BBE72-87A2-5801-01B6-6C0FC32C4FA1}"/>
              </a:ext>
            </a:extLst>
          </p:cNvPr>
          <p:cNvSpPr txBox="1"/>
          <p:nvPr/>
        </p:nvSpPr>
        <p:spPr>
          <a:xfrm>
            <a:off x="950661" y="3062321"/>
            <a:ext cx="4817833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Proses PBJ Pemerintah menggunakan informasi dari Sistem Informasi Jasa Konstruksi Terintegrasi, sebagaimana Pasal 176A PP No.14/2021.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3D9FF-9DA7-4737-E2C3-FD281014AC95}"/>
              </a:ext>
            </a:extLst>
          </p:cNvPr>
          <p:cNvSpPr txBox="1"/>
          <p:nvPr/>
        </p:nvSpPr>
        <p:spPr>
          <a:xfrm>
            <a:off x="903695" y="5454963"/>
            <a:ext cx="4988345" cy="80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Badan Usaha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Melalui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Sistem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Informasi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Jasa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Terintegrasi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(e-SIMPAN) pada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https://simpan.pu.go.id/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4E3F4-4F61-D1E2-1A86-836D1E2ABE69}"/>
              </a:ext>
            </a:extLst>
          </p:cNvPr>
          <p:cNvSpPr txBox="1"/>
          <p:nvPr/>
        </p:nvSpPr>
        <p:spPr>
          <a:xfrm>
            <a:off x="931992" y="3997576"/>
            <a:ext cx="4988344" cy="126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penjualan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tahunan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(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syarat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perizinan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berusaha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dibuktikan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dengan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rekaman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kontrak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kerja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menggunakan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data yang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telah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tercatat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dalam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e-SIMPAN,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sebagaimana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Permen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PUPR No 8/2022.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940E52-1603-7C15-E78A-3CB2FE729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281" y="903335"/>
            <a:ext cx="839795" cy="8397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060A6A-D49C-6FB5-BCDD-59E26A2D8F29}"/>
              </a:ext>
            </a:extLst>
          </p:cNvPr>
          <p:cNvSpPr/>
          <p:nvPr/>
        </p:nvSpPr>
        <p:spPr>
          <a:xfrm>
            <a:off x="2120076" y="1113407"/>
            <a:ext cx="2967608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BADAN USAHA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3B41E2-A49F-1B0C-B254-94EEEC2F06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91" y="2179900"/>
            <a:ext cx="626370" cy="626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3F58EE-69B8-1BD4-D47E-04635C121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32" y="4227095"/>
            <a:ext cx="664146" cy="664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CA16D0-B767-A5DC-C5D3-A7D68889DF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840" t="13312" r="9164" b="15815"/>
          <a:stretch/>
        </p:blipFill>
        <p:spPr>
          <a:xfrm>
            <a:off x="309011" y="5575744"/>
            <a:ext cx="598668" cy="537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A88366-B6BF-A493-16A6-BC3AC2B97E9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80" y="3205897"/>
            <a:ext cx="570215" cy="5702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BEC9DC-16C3-7012-9D78-D4ED2765FBA0}"/>
              </a:ext>
            </a:extLst>
          </p:cNvPr>
          <p:cNvCxnSpPr>
            <a:cxnSpLocks/>
          </p:cNvCxnSpPr>
          <p:nvPr/>
        </p:nvCxnSpPr>
        <p:spPr>
          <a:xfrm>
            <a:off x="6118681" y="806142"/>
            <a:ext cx="0" cy="5940000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70DEEAE-090F-1C70-B5F8-F9826D1C8279}"/>
              </a:ext>
            </a:extLst>
          </p:cNvPr>
          <p:cNvSpPr/>
          <p:nvPr/>
        </p:nvSpPr>
        <p:spPr>
          <a:xfrm>
            <a:off x="6338260" y="1847227"/>
            <a:ext cx="5634162" cy="4890189"/>
          </a:xfrm>
          <a:prstGeom prst="roundRect">
            <a:avLst>
              <a:gd name="adj" fmla="val 169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75F46F-F6AD-2B67-F5B7-66241059105C}"/>
              </a:ext>
            </a:extLst>
          </p:cNvPr>
          <p:cNvSpPr/>
          <p:nvPr/>
        </p:nvSpPr>
        <p:spPr>
          <a:xfrm>
            <a:off x="8515769" y="1049223"/>
            <a:ext cx="3046578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TENAGA KERJA KONSTRUKSI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3D6298-11E7-7640-FBDD-B69F3B1AA9D6}"/>
              </a:ext>
            </a:extLst>
          </p:cNvPr>
          <p:cNvSpPr txBox="1"/>
          <p:nvPr/>
        </p:nvSpPr>
        <p:spPr>
          <a:xfrm>
            <a:off x="7247344" y="2084188"/>
            <a:ext cx="4647620" cy="103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Setiap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Tenaga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Kerja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harus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melakukan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professional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melalui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LPJK,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sesuai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Pasal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6W PP No. 22/2020 jo No.14/2021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EF0A60-18A9-967E-120A-F81B3CB715A9}"/>
              </a:ext>
            </a:extLst>
          </p:cNvPr>
          <p:cNvSpPr txBox="1"/>
          <p:nvPr/>
        </p:nvSpPr>
        <p:spPr>
          <a:xfrm>
            <a:off x="7253670" y="5669139"/>
            <a:ext cx="4647620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Profesional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melalui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Sistem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Informasi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Jasa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Konstruksi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Terintegrasi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(e-SIMPAN) pada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https://simpan.pu.go.id/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69DF41-3FE7-4BBE-32F4-734FE4C9A5C2}"/>
              </a:ext>
            </a:extLst>
          </p:cNvPr>
          <p:cNvSpPr txBox="1"/>
          <p:nvPr/>
        </p:nvSpPr>
        <p:spPr>
          <a:xfrm>
            <a:off x="7232109" y="3306835"/>
            <a:ext cx="4647620" cy="126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Data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sbg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salah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satu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persyaratan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khusus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SKK,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sebagaimana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Pasal 28B PP No. 14/2021 dan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dicatat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dalam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SIJK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terintegrasi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sebagaimana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Pasal 27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ayat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1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Permen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PUPR No 8/2022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845F8F-DA16-159F-D3D5-B2EDAFBA4509}"/>
              </a:ext>
            </a:extLst>
          </p:cNvPr>
          <p:cNvSpPr txBox="1"/>
          <p:nvPr/>
        </p:nvSpPr>
        <p:spPr>
          <a:xfrm>
            <a:off x="7203251" y="4746410"/>
            <a:ext cx="4647620" cy="79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Pencatatan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pengalaman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tenaga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kerja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dimanfaatkan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untuk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perizinan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berusaha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dan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pengadaan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barang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/</a:t>
            </a:r>
            <a:r>
              <a:rPr kumimoji="0" lang="en-ID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jasa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6429B8-CF44-2533-B2C7-0649541911A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6524" y="638709"/>
            <a:ext cx="1789245" cy="1192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7C60FD-F516-B54B-8A30-4908363661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4549" y="2277587"/>
            <a:ext cx="624809" cy="5688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E40933-51DA-209D-EDC5-FB31AF2EBDC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500" y="5775355"/>
            <a:ext cx="568892" cy="5688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980CED-6029-5234-1D8C-4271B3E9AD1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3308" y="3306835"/>
            <a:ext cx="624808" cy="7275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6264D3-417C-C1AC-65C3-254ACEA8A94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16" y="4821461"/>
            <a:ext cx="668435" cy="66843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6CC290E-7458-9CBC-D176-D646C9E506B1}"/>
              </a:ext>
            </a:extLst>
          </p:cNvPr>
          <p:cNvSpPr/>
          <p:nvPr/>
        </p:nvSpPr>
        <p:spPr>
          <a:xfrm>
            <a:off x="188959" y="59775"/>
            <a:ext cx="12053019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LATAR BELAKANG PENCATATAN PENGALAMAN</a:t>
            </a:r>
          </a:p>
        </p:txBody>
      </p:sp>
      <p:pic>
        <p:nvPicPr>
          <p:cNvPr id="28" name="Google Shape;94;p13">
            <a:extLst>
              <a:ext uri="{FF2B5EF4-FFF2-40B4-BE49-F238E27FC236}">
                <a16:creationId xmlns:a16="http://schemas.microsoft.com/office/drawing/2014/main" id="{3152F5EA-5E3C-BCB9-3F5B-5E488865E99A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68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6CC290E-7458-9CBC-D176-D646C9E506B1}"/>
              </a:ext>
            </a:extLst>
          </p:cNvPr>
          <p:cNvSpPr/>
          <p:nvPr/>
        </p:nvSpPr>
        <p:spPr>
          <a:xfrm>
            <a:off x="156677" y="117353"/>
            <a:ext cx="12053019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SISTEM </a:t>
            </a:r>
            <a:r>
              <a:rPr kumimoji="0" lang="en-US" sz="33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PENCATATAN PENGALAMAN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2FDD6-4DF9-E2D6-6D11-9253AC9463D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541" y="1365592"/>
            <a:ext cx="1001529" cy="1094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839860-4C9A-BAF2-6459-C734BABE7D89}"/>
              </a:ext>
            </a:extLst>
          </p:cNvPr>
          <p:cNvSpPr txBox="1"/>
          <p:nvPr/>
        </p:nvSpPr>
        <p:spPr>
          <a:xfrm>
            <a:off x="582205" y="2462510"/>
            <a:ext cx="256104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PEMILIK PENGALAMAN</a:t>
            </a:r>
          </a:p>
          <a:p>
            <a:pPr defTabSz="742927"/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BUJK/TKK</a:t>
            </a:r>
            <a:endParaRPr lang="ko-KR" altLang="en-US" sz="16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0918C-0B4E-3739-8A94-296DBF0E0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4699" y="790209"/>
            <a:ext cx="2619375" cy="1743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C5495-2A82-174D-1092-632AE2F6FD1A}"/>
              </a:ext>
            </a:extLst>
          </p:cNvPr>
          <p:cNvSpPr txBox="1"/>
          <p:nvPr/>
        </p:nvSpPr>
        <p:spPr>
          <a:xfrm>
            <a:off x="3612279" y="2462510"/>
            <a:ext cx="256104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LOGIN e-SIMPAN</a:t>
            </a:r>
          </a:p>
          <a:p>
            <a:pPr defTabSz="742927"/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Akun </a:t>
            </a:r>
            <a:r>
              <a:rPr lang="en-US" altLang="ko-KR" sz="16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pengguna</a:t>
            </a:r>
            <a:endParaRPr lang="ko-KR" altLang="en-US" sz="16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F43DFD-F15E-1205-05CD-C1BE59C034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486"/>
          <a:stretch/>
        </p:blipFill>
        <p:spPr>
          <a:xfrm>
            <a:off x="7956368" y="982012"/>
            <a:ext cx="1972265" cy="18618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2BA4D2-5111-BF9E-1569-ADE6A979F9F7}"/>
              </a:ext>
            </a:extLst>
          </p:cNvPr>
          <p:cNvSpPr txBox="1"/>
          <p:nvPr/>
        </p:nvSpPr>
        <p:spPr>
          <a:xfrm>
            <a:off x="9958751" y="1210459"/>
            <a:ext cx="234219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PENCATATAN PENGALAMAN</a:t>
            </a:r>
          </a:p>
          <a:p>
            <a:pPr defTabSz="742927"/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Input data </a:t>
            </a:r>
            <a:r>
              <a:rPr lang="en-US" altLang="ko-KR" sz="16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pengalaman</a:t>
            </a:r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dan </a:t>
            </a:r>
            <a:r>
              <a:rPr lang="en-US" altLang="ko-KR" sz="16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bukti</a:t>
            </a:r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altLang="ko-KR" sz="16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pendukung</a:t>
            </a:r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, </a:t>
            </a:r>
          </a:p>
          <a:p>
            <a:pPr defTabSz="742927"/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Submit </a:t>
            </a:r>
            <a:r>
              <a:rPr lang="en-US" altLang="ko-KR" sz="16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pengalaman</a:t>
            </a:r>
            <a:endParaRPr lang="ko-KR" altLang="en-US" sz="16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C40C5D-9836-6107-14A0-4C9043E1D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9118" y="3434937"/>
            <a:ext cx="2143125" cy="21431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EEE2B1-2970-8540-7C51-FC4A9F195DB0}"/>
              </a:ext>
            </a:extLst>
          </p:cNvPr>
          <p:cNvSpPr txBox="1"/>
          <p:nvPr/>
        </p:nvSpPr>
        <p:spPr>
          <a:xfrm>
            <a:off x="8009118" y="5647979"/>
            <a:ext cx="256104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PENGALAMAN TERCATAT</a:t>
            </a:r>
          </a:p>
          <a:p>
            <a:pPr defTabSz="742927"/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Daftar </a:t>
            </a:r>
            <a:r>
              <a:rPr lang="en-US" altLang="ko-KR" sz="16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pengalaman</a:t>
            </a:r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altLang="ko-KR" sz="16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dengan</a:t>
            </a:r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status submit</a:t>
            </a:r>
            <a:endParaRPr lang="ko-KR" altLang="en-US" sz="16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39B36-046F-CB54-E440-B5E4E885317D}"/>
              </a:ext>
            </a:extLst>
          </p:cNvPr>
          <p:cNvSpPr txBox="1"/>
          <p:nvPr/>
        </p:nvSpPr>
        <p:spPr>
          <a:xfrm>
            <a:off x="1703070" y="3724938"/>
            <a:ext cx="256104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PERIZINAN BERUSAHA</a:t>
            </a:r>
          </a:p>
          <a:p>
            <a:pPr defTabSz="742927"/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Portal PUPR, LSBU, LSP</a:t>
            </a:r>
            <a:endParaRPr lang="ko-KR" altLang="en-US" sz="16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F0697-36EE-EF35-E967-149564854B9C}"/>
              </a:ext>
            </a:extLst>
          </p:cNvPr>
          <p:cNvSpPr txBox="1"/>
          <p:nvPr/>
        </p:nvSpPr>
        <p:spPr>
          <a:xfrm>
            <a:off x="1575771" y="5190134"/>
            <a:ext cx="199871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16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PENGADAAN BARANG/JASA</a:t>
            </a:r>
          </a:p>
          <a:p>
            <a:pPr defTabSz="742927"/>
            <a:r>
              <a:rPr lang="en-US" altLang="ko-KR" sz="16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SIPBJ</a:t>
            </a:r>
            <a:endParaRPr lang="ko-KR" altLang="en-US" sz="16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781B1E4-4349-7F32-437F-252D91AF6583}"/>
              </a:ext>
            </a:extLst>
          </p:cNvPr>
          <p:cNvSpPr/>
          <p:nvPr/>
        </p:nvSpPr>
        <p:spPr>
          <a:xfrm>
            <a:off x="1934178" y="1635471"/>
            <a:ext cx="1836187" cy="311201"/>
          </a:xfrm>
          <a:prstGeom prst="rightArrow">
            <a:avLst/>
          </a:prstGeom>
          <a:solidFill>
            <a:srgbClr val="FFC1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7A922DF-0B7A-AA0A-40B6-2FDD33B0ECF7}"/>
              </a:ext>
            </a:extLst>
          </p:cNvPr>
          <p:cNvSpPr/>
          <p:nvPr/>
        </p:nvSpPr>
        <p:spPr>
          <a:xfrm>
            <a:off x="5929915" y="1592027"/>
            <a:ext cx="1836187" cy="311201"/>
          </a:xfrm>
          <a:prstGeom prst="rightArrow">
            <a:avLst/>
          </a:prstGeom>
          <a:solidFill>
            <a:srgbClr val="FFC1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646E41-CBEB-CAD5-BE8E-98BA94C1C0E0}"/>
              </a:ext>
            </a:extLst>
          </p:cNvPr>
          <p:cNvSpPr/>
          <p:nvPr/>
        </p:nvSpPr>
        <p:spPr>
          <a:xfrm rot="5400000">
            <a:off x="8769214" y="3037827"/>
            <a:ext cx="559073" cy="259889"/>
          </a:xfrm>
          <a:prstGeom prst="rightArrow">
            <a:avLst/>
          </a:prstGeom>
          <a:solidFill>
            <a:srgbClr val="FFC1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E5D90F0-E0C1-5384-BB4A-304BFE164150}"/>
              </a:ext>
            </a:extLst>
          </p:cNvPr>
          <p:cNvSpPr/>
          <p:nvPr/>
        </p:nvSpPr>
        <p:spPr>
          <a:xfrm rot="10800000">
            <a:off x="6172931" y="3724938"/>
            <a:ext cx="1836187" cy="311201"/>
          </a:xfrm>
          <a:prstGeom prst="rightArrow">
            <a:avLst/>
          </a:prstGeom>
          <a:solidFill>
            <a:srgbClr val="FFC1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6EA579-BB1D-466F-B4A5-EA810A1823BA}"/>
              </a:ext>
            </a:extLst>
          </p:cNvPr>
          <p:cNvSpPr/>
          <p:nvPr/>
        </p:nvSpPr>
        <p:spPr>
          <a:xfrm rot="10800000">
            <a:off x="6173325" y="5328112"/>
            <a:ext cx="1836187" cy="311201"/>
          </a:xfrm>
          <a:prstGeom prst="rightArrow">
            <a:avLst/>
          </a:prstGeom>
          <a:solidFill>
            <a:srgbClr val="FFC1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581871-2DFF-EAE5-163D-0BCB735FD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182" t="12774" r="11718"/>
          <a:stretch/>
        </p:blipFill>
        <p:spPr>
          <a:xfrm>
            <a:off x="4093728" y="3335102"/>
            <a:ext cx="1836187" cy="15204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E67B58-B881-16EF-039E-DC72E92417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3555" y="4613230"/>
            <a:ext cx="2619375" cy="17430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66C0424-4771-D10C-6C68-949A193F2A73}"/>
              </a:ext>
            </a:extLst>
          </p:cNvPr>
          <p:cNvSpPr/>
          <p:nvPr/>
        </p:nvSpPr>
        <p:spPr>
          <a:xfrm>
            <a:off x="1539286" y="5111719"/>
            <a:ext cx="2013875" cy="9632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6E2A8-968E-3C52-F264-3649BF5C33E4}"/>
              </a:ext>
            </a:extLst>
          </p:cNvPr>
          <p:cNvSpPr txBox="1"/>
          <p:nvPr/>
        </p:nvSpPr>
        <p:spPr>
          <a:xfrm>
            <a:off x="2351694" y="1372596"/>
            <a:ext cx="103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registrasi</a:t>
            </a:r>
            <a:endParaRPr lang="en-US" dirty="0"/>
          </a:p>
        </p:txBody>
      </p:sp>
      <p:pic>
        <p:nvPicPr>
          <p:cNvPr id="3" name="Google Shape;94;p13">
            <a:extLst>
              <a:ext uri="{FF2B5EF4-FFF2-40B4-BE49-F238E27FC236}">
                <a16:creationId xmlns:a16="http://schemas.microsoft.com/office/drawing/2014/main" id="{29CC1D5B-9483-AD86-252F-1EBB847B09C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65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C98A8-6A13-5F37-364A-3F3A48B33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6495A2D-5C18-F780-C801-AEBF50BA265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6495A2D-5C18-F780-C801-AEBF50BA26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22BDCB57-66AE-DA0D-7FAC-CA1A714A3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pic>
        <p:nvPicPr>
          <p:cNvPr id="6" name="Google Shape;94;p13">
            <a:extLst>
              <a:ext uri="{FF2B5EF4-FFF2-40B4-BE49-F238E27FC236}">
                <a16:creationId xmlns:a16="http://schemas.microsoft.com/office/drawing/2014/main" id="{7E6680E6-30B1-C9EA-7D91-131899E42D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A8698-9E5A-3C97-6B45-D997751409FF}"/>
              </a:ext>
            </a:extLst>
          </p:cNvPr>
          <p:cNvSpPr/>
          <p:nvPr/>
        </p:nvSpPr>
        <p:spPr>
          <a:xfrm>
            <a:off x="539502" y="1244604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ID PEKERJAAN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97F0BD-A0FA-79AD-9690-44DF183D29A6}"/>
              </a:ext>
            </a:extLst>
          </p:cNvPr>
          <p:cNvSpPr/>
          <p:nvPr/>
        </p:nvSpPr>
        <p:spPr>
          <a:xfrm>
            <a:off x="474545" y="3965098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PEMBERI TUGAS (OWNER PEKERJAAN)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A4124-CE3F-93F7-FF87-E66C90515A3E}"/>
              </a:ext>
            </a:extLst>
          </p:cNvPr>
          <p:cNvSpPr/>
          <p:nvPr/>
        </p:nvSpPr>
        <p:spPr>
          <a:xfrm>
            <a:off x="548115" y="2450713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DATA KONTRAK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39055743-F949-4B1F-D313-750ABCD1C268}"/>
              </a:ext>
            </a:extLst>
          </p:cNvPr>
          <p:cNvSpPr txBox="1"/>
          <p:nvPr/>
        </p:nvSpPr>
        <p:spPr>
          <a:xfrm>
            <a:off x="520076" y="1710588"/>
            <a:ext cx="517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Nama </a:t>
            </a:r>
            <a:r>
              <a:rPr lang="en-US" dirty="0" err="1"/>
              <a:t>paket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, </a:t>
            </a:r>
            <a:r>
              <a:rPr lang="en-US" dirty="0" err="1"/>
              <a:t>sumber</a:t>
            </a:r>
            <a:r>
              <a:rPr lang="en-US" dirty="0"/>
              <a:t> dana,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pekerjaan</a:t>
            </a:r>
            <a:endParaRPr lang="en-US" dirty="0"/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10CB245E-C9B6-2D24-5236-3F1E4D0B2BC2}"/>
              </a:ext>
            </a:extLst>
          </p:cNvPr>
          <p:cNvSpPr txBox="1"/>
          <p:nvPr/>
        </p:nvSpPr>
        <p:spPr>
          <a:xfrm>
            <a:off x="474545" y="4448835"/>
            <a:ext cx="495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Nama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nama</a:t>
            </a:r>
            <a:r>
              <a:rPr lang="en-US" dirty="0"/>
              <a:t> unit </a:t>
            </a:r>
            <a:r>
              <a:rPr lang="en-US" dirty="0" err="1"/>
              <a:t>organisasi</a:t>
            </a:r>
            <a:r>
              <a:rPr lang="en-US" dirty="0"/>
              <a:t>,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satker</a:t>
            </a:r>
            <a:r>
              <a:rPr lang="en-US" dirty="0"/>
              <a:t>, </a:t>
            </a:r>
            <a:r>
              <a:rPr lang="en-US" dirty="0" err="1"/>
              <a:t>alamat</a:t>
            </a:r>
            <a:r>
              <a:rPr lang="en-US" dirty="0"/>
              <a:t> </a:t>
            </a:r>
            <a:r>
              <a:rPr lang="en-US" dirty="0" err="1"/>
              <a:t>instansi</a:t>
            </a:r>
            <a:r>
              <a:rPr lang="en-US" dirty="0"/>
              <a:t>, no </a:t>
            </a:r>
            <a:r>
              <a:rPr lang="en-US" dirty="0" err="1"/>
              <a:t>telp</a:t>
            </a:r>
            <a:r>
              <a:rPr lang="en-US" dirty="0"/>
              <a:t> </a:t>
            </a:r>
            <a:r>
              <a:rPr lang="en-US" dirty="0" err="1"/>
              <a:t>instansi</a:t>
            </a:r>
            <a:r>
              <a:rPr lang="en-US" dirty="0"/>
              <a:t>, email </a:t>
            </a:r>
            <a:r>
              <a:rPr lang="en-US" dirty="0" err="1"/>
              <a:t>instansi</a:t>
            </a:r>
            <a:r>
              <a:rPr lang="en-US" dirty="0"/>
              <a:t>,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telp</a:t>
            </a:r>
            <a:r>
              <a:rPr lang="en-US" dirty="0"/>
              <a:t> dan email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(PIC)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C01D4EBD-E1C6-34E8-025E-CECF37293559}"/>
              </a:ext>
            </a:extLst>
          </p:cNvPr>
          <p:cNvSpPr txBox="1"/>
          <p:nvPr/>
        </p:nvSpPr>
        <p:spPr>
          <a:xfrm>
            <a:off x="495055" y="2941212"/>
            <a:ext cx="5239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Nomor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, </a:t>
            </a:r>
            <a:r>
              <a:rPr lang="en-US" dirty="0" err="1"/>
              <a:t>tanggal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addendum, status KSO,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porsi</a:t>
            </a:r>
            <a:r>
              <a:rPr lang="en-US" dirty="0"/>
              <a:t> KSO, no BSAT, </a:t>
            </a:r>
            <a:r>
              <a:rPr lang="en-US" dirty="0" err="1"/>
              <a:t>tanggal</a:t>
            </a:r>
            <a:r>
              <a:rPr lang="en-US" dirty="0"/>
              <a:t> BSAT,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27509-030B-3A66-E791-0ACEB63D9C14}"/>
              </a:ext>
            </a:extLst>
          </p:cNvPr>
          <p:cNvSpPr/>
          <p:nvPr/>
        </p:nvSpPr>
        <p:spPr>
          <a:xfrm>
            <a:off x="474545" y="5735956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SUBKLASIFIKASI PEKERJAAN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8C7D2F75-42B4-98BD-7C73-55D116703D49}"/>
              </a:ext>
            </a:extLst>
          </p:cNvPr>
          <p:cNvSpPr txBox="1"/>
          <p:nvPr/>
        </p:nvSpPr>
        <p:spPr>
          <a:xfrm>
            <a:off x="536032" y="6256378"/>
            <a:ext cx="517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Subklasifikasi</a:t>
            </a:r>
            <a:r>
              <a:rPr lang="en-US" dirty="0"/>
              <a:t> dan </a:t>
            </a:r>
            <a:r>
              <a:rPr lang="en-US" dirty="0" err="1"/>
              <a:t>porsi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major 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CF7CC2-6BB6-CFFB-4195-43EF5F9AD727}"/>
              </a:ext>
            </a:extLst>
          </p:cNvPr>
          <p:cNvSpPr/>
          <p:nvPr/>
        </p:nvSpPr>
        <p:spPr>
          <a:xfrm>
            <a:off x="6583367" y="1244604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PEKERJAAN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F2697B-BA54-D2F8-9E77-E7EC39EBF95E}"/>
              </a:ext>
            </a:extLst>
          </p:cNvPr>
          <p:cNvSpPr/>
          <p:nvPr/>
        </p:nvSpPr>
        <p:spPr>
          <a:xfrm>
            <a:off x="6583366" y="3110903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PEMBERI TUGAS (OWNER PEKERJAAN)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75A9EB-3202-CBEC-3D84-D0B3E0D35838}"/>
              </a:ext>
            </a:extLst>
          </p:cNvPr>
          <p:cNvSpPr/>
          <p:nvPr/>
        </p:nvSpPr>
        <p:spPr>
          <a:xfrm>
            <a:off x="6583366" y="5539405"/>
            <a:ext cx="4950161" cy="50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KONTRAK PEKERJAAN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AF5EBA8C-612F-CA05-0A68-830F732BAADA}"/>
              </a:ext>
            </a:extLst>
          </p:cNvPr>
          <p:cNvSpPr txBox="1"/>
          <p:nvPr/>
        </p:nvSpPr>
        <p:spPr>
          <a:xfrm>
            <a:off x="6583367" y="1935839"/>
            <a:ext cx="517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Nama </a:t>
            </a:r>
            <a:r>
              <a:rPr lang="en-US" dirty="0" err="1"/>
              <a:t>paket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, </a:t>
            </a:r>
            <a:r>
              <a:rPr lang="en-US" dirty="0" err="1"/>
              <a:t>tanggal</a:t>
            </a:r>
            <a:r>
              <a:rPr lang="en-US" dirty="0"/>
              <a:t> </a:t>
            </a:r>
            <a:r>
              <a:rPr lang="en-US" dirty="0" err="1"/>
              <a:t>mulai</a:t>
            </a:r>
            <a:r>
              <a:rPr lang="en-US" dirty="0"/>
              <a:t>, </a:t>
            </a:r>
            <a:r>
              <a:rPr lang="en-US" dirty="0" err="1"/>
              <a:t>tanggal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, </a:t>
            </a:r>
            <a:r>
              <a:rPr lang="en-US" dirty="0" err="1"/>
              <a:t>jabatan</a:t>
            </a:r>
            <a:r>
              <a:rPr lang="en-US" dirty="0"/>
              <a:t>, </a:t>
            </a:r>
            <a:r>
              <a:rPr lang="en-US" dirty="0" err="1"/>
              <a:t>lingkup</a:t>
            </a:r>
            <a:r>
              <a:rPr lang="en-US" dirty="0"/>
              <a:t> </a:t>
            </a:r>
            <a:r>
              <a:rPr lang="en-US" dirty="0" err="1"/>
              <a:t>pkekerjaan</a:t>
            </a:r>
            <a:r>
              <a:rPr lang="en-US" dirty="0"/>
              <a:t>,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pekerjaan</a:t>
            </a:r>
            <a:endParaRPr lang="en-US" dirty="0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84A0E1A8-E5DA-F6B6-F223-1E1731ABA55A}"/>
              </a:ext>
            </a:extLst>
          </p:cNvPr>
          <p:cNvSpPr txBox="1"/>
          <p:nvPr/>
        </p:nvSpPr>
        <p:spPr>
          <a:xfrm>
            <a:off x="6513857" y="3923414"/>
            <a:ext cx="495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Nama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nama</a:t>
            </a:r>
            <a:r>
              <a:rPr lang="en-US" dirty="0"/>
              <a:t> unit </a:t>
            </a:r>
            <a:r>
              <a:rPr lang="en-US" dirty="0" err="1"/>
              <a:t>organisasi</a:t>
            </a:r>
            <a:r>
              <a:rPr lang="en-US" dirty="0"/>
              <a:t>,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satker</a:t>
            </a:r>
            <a:r>
              <a:rPr lang="en-US" dirty="0"/>
              <a:t>, </a:t>
            </a:r>
            <a:r>
              <a:rPr lang="en-US" dirty="0" err="1"/>
              <a:t>alamat</a:t>
            </a:r>
            <a:r>
              <a:rPr lang="en-US" dirty="0"/>
              <a:t> </a:t>
            </a:r>
            <a:r>
              <a:rPr lang="en-US" dirty="0" err="1"/>
              <a:t>instansi</a:t>
            </a:r>
            <a:r>
              <a:rPr lang="en-US" dirty="0"/>
              <a:t>, no </a:t>
            </a:r>
            <a:r>
              <a:rPr lang="en-US" dirty="0" err="1"/>
              <a:t>telp</a:t>
            </a:r>
            <a:r>
              <a:rPr lang="en-US" dirty="0"/>
              <a:t> </a:t>
            </a:r>
            <a:r>
              <a:rPr lang="en-US" dirty="0" err="1"/>
              <a:t>instansi</a:t>
            </a:r>
            <a:r>
              <a:rPr lang="en-US" dirty="0"/>
              <a:t>, email </a:t>
            </a:r>
            <a:r>
              <a:rPr lang="en-US" dirty="0" err="1"/>
              <a:t>instansi</a:t>
            </a:r>
            <a:r>
              <a:rPr lang="en-US" dirty="0"/>
              <a:t>,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, </a:t>
            </a:r>
            <a:r>
              <a:rPr lang="en-US" dirty="0" err="1"/>
              <a:t>telp</a:t>
            </a:r>
            <a:r>
              <a:rPr lang="en-US" dirty="0"/>
              <a:t> dan email </a:t>
            </a:r>
            <a:r>
              <a:rPr lang="en-US" dirty="0" err="1"/>
              <a:t>pemberi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(PIC)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7334255-E719-CF7B-EFB4-CEF1C9CB5E5A}"/>
              </a:ext>
            </a:extLst>
          </p:cNvPr>
          <p:cNvSpPr txBox="1"/>
          <p:nvPr/>
        </p:nvSpPr>
        <p:spPr>
          <a:xfrm>
            <a:off x="6583366" y="6135947"/>
            <a:ext cx="523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Nomor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, no BSAT, </a:t>
            </a:r>
            <a:r>
              <a:rPr lang="en-US" dirty="0" err="1"/>
              <a:t>tanggal</a:t>
            </a:r>
            <a:r>
              <a:rPr lang="en-US" dirty="0"/>
              <a:t> BSAT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C30E5B52-F0C3-E9ED-1545-9CA610788190}"/>
              </a:ext>
            </a:extLst>
          </p:cNvPr>
          <p:cNvSpPr txBox="1">
            <a:spLocks/>
          </p:cNvSpPr>
          <p:nvPr/>
        </p:nvSpPr>
        <p:spPr>
          <a:xfrm>
            <a:off x="3852567" y="607523"/>
            <a:ext cx="7680960" cy="689869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000" b="1" dirty="0">
                <a:solidFill>
                  <a:srgbClr val="354878"/>
                </a:solidFill>
                <a:latin typeface="Century Gothic" panose="020B0502020202020204" pitchFamily="34" charset="0"/>
              </a:rPr>
              <a:t>DATA PENCATATAN PENGALAMAN</a:t>
            </a:r>
          </a:p>
          <a:p>
            <a:pPr algn="r">
              <a:defRPr/>
            </a:pPr>
            <a:r>
              <a:rPr lang="en-US" sz="2000" dirty="0">
                <a:solidFill>
                  <a:srgbClr val="354878"/>
                </a:solidFill>
                <a:latin typeface="Century Gothic" panose="020B0502020202020204" pitchFamily="34" charset="0"/>
              </a:rPr>
              <a:t>TENAGA KERJA DI SIMPAN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4D004ED3-511D-F9AF-D753-CF6A3DB15E42}"/>
              </a:ext>
            </a:extLst>
          </p:cNvPr>
          <p:cNvSpPr txBox="1">
            <a:spLocks/>
          </p:cNvSpPr>
          <p:nvPr/>
        </p:nvSpPr>
        <p:spPr>
          <a:xfrm>
            <a:off x="474545" y="527138"/>
            <a:ext cx="7680960" cy="689869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354878"/>
                </a:solidFill>
                <a:latin typeface="Century Gothic" panose="020B0502020202020204" pitchFamily="34" charset="0"/>
              </a:rPr>
              <a:t>DATA PENCATATAN PENGALAMAN</a:t>
            </a:r>
          </a:p>
          <a:p>
            <a:pPr>
              <a:defRPr/>
            </a:pPr>
            <a:r>
              <a:rPr lang="en-US" sz="2000" dirty="0">
                <a:solidFill>
                  <a:srgbClr val="354878"/>
                </a:solidFill>
                <a:latin typeface="Century Gothic" panose="020B0502020202020204" pitchFamily="34" charset="0"/>
              </a:rPr>
              <a:t>BADAN USAHA DI SIMPAN</a:t>
            </a:r>
          </a:p>
        </p:txBody>
      </p:sp>
    </p:spTree>
    <p:extLst>
      <p:ext uri="{BB962C8B-B14F-4D97-AF65-F5344CB8AC3E}">
        <p14:creationId xmlns:p14="http://schemas.microsoft.com/office/powerpoint/2010/main" val="2857804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7092B-6642-4810-9FBD-95C04C4D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6F2E-8228-9549-A94B-2E36D1CD61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F89DB5-255B-841D-6A4C-BBE9F4BECC21}"/>
              </a:ext>
            </a:extLst>
          </p:cNvPr>
          <p:cNvSpPr/>
          <p:nvPr/>
        </p:nvSpPr>
        <p:spPr>
          <a:xfrm>
            <a:off x="338666" y="642674"/>
            <a:ext cx="11514667" cy="5952795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E6BE2E-6B18-B7E3-56C2-AB80F9F2DC7E}"/>
              </a:ext>
            </a:extLst>
          </p:cNvPr>
          <p:cNvGrpSpPr/>
          <p:nvPr/>
        </p:nvGrpSpPr>
        <p:grpSpPr>
          <a:xfrm>
            <a:off x="781167" y="262531"/>
            <a:ext cx="5689600" cy="836339"/>
            <a:chOff x="406400" y="1644790"/>
            <a:chExt cx="5689600" cy="6199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D9852FD-9C4A-6425-93D9-633376F8B1DF}"/>
                </a:ext>
              </a:extLst>
            </p:cNvPr>
            <p:cNvSpPr/>
            <p:nvPr/>
          </p:nvSpPr>
          <p:spPr>
            <a:xfrm>
              <a:off x="406400" y="1644790"/>
              <a:ext cx="5689600" cy="6199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D37AB8B2-1337-B32E-37DA-7AF6BFF8DE79}"/>
                </a:ext>
              </a:extLst>
            </p:cNvPr>
            <p:cNvSpPr txBox="1"/>
            <p:nvPr/>
          </p:nvSpPr>
          <p:spPr>
            <a:xfrm>
              <a:off x="436662" y="1675052"/>
              <a:ext cx="562907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Gill Sans MT" panose="020B0502020104020203" pitchFamily="34" charset="0"/>
                </a:rPr>
                <a:t>ALUR PROSES INPUT PENGALAMAN BUJK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E614FAC-A385-BFDD-B684-35BC4AD94B72}"/>
              </a:ext>
            </a:extLst>
          </p:cNvPr>
          <p:cNvSpPr/>
          <p:nvPr/>
        </p:nvSpPr>
        <p:spPr>
          <a:xfrm>
            <a:off x="375357" y="3173105"/>
            <a:ext cx="941700" cy="717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BUJK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474C9A-D0D3-4901-77F9-77BBAD792BD4}"/>
              </a:ext>
            </a:extLst>
          </p:cNvPr>
          <p:cNvSpPr/>
          <p:nvPr/>
        </p:nvSpPr>
        <p:spPr>
          <a:xfrm>
            <a:off x="1896149" y="3214943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Login e-SIMPAN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40D1A8-2593-D0E4-CC88-FF2A07D6345A}"/>
              </a:ext>
            </a:extLst>
          </p:cNvPr>
          <p:cNvSpPr/>
          <p:nvPr/>
        </p:nvSpPr>
        <p:spPr>
          <a:xfrm>
            <a:off x="4045218" y="3214943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Pengecekan</a:t>
            </a:r>
            <a:r>
              <a:rPr lang="en-US" dirty="0"/>
              <a:t> data </a:t>
            </a:r>
            <a:r>
              <a:rPr lang="en-US" dirty="0" err="1"/>
              <a:t>pengalaman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A2A8FF-351B-CC59-0E58-AAABAB841C37}"/>
              </a:ext>
            </a:extLst>
          </p:cNvPr>
          <p:cNvSpPr/>
          <p:nvPr/>
        </p:nvSpPr>
        <p:spPr>
          <a:xfrm>
            <a:off x="6096000" y="3214943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Import data </a:t>
            </a:r>
            <a:r>
              <a:rPr lang="en-US" dirty="0" err="1"/>
              <a:t>pengalaman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B9E9B7-8FF3-BC7D-DF9F-4D066ED350AB}"/>
              </a:ext>
            </a:extLst>
          </p:cNvPr>
          <p:cNvSpPr/>
          <p:nvPr/>
        </p:nvSpPr>
        <p:spPr>
          <a:xfrm>
            <a:off x="8146782" y="3214943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Upload </a:t>
            </a:r>
            <a:r>
              <a:rPr lang="en-US" dirty="0" err="1"/>
              <a:t>dokumen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74A46E-A535-93E7-26FD-BAD3475865D8}"/>
              </a:ext>
            </a:extLst>
          </p:cNvPr>
          <p:cNvSpPr/>
          <p:nvPr/>
        </p:nvSpPr>
        <p:spPr>
          <a:xfrm>
            <a:off x="10197564" y="3147074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Submit (self declare)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30E78F-D058-956D-126B-60F00FFA691D}"/>
              </a:ext>
            </a:extLst>
          </p:cNvPr>
          <p:cNvSpPr/>
          <p:nvPr/>
        </p:nvSpPr>
        <p:spPr>
          <a:xfrm>
            <a:off x="6071136" y="4522142"/>
            <a:ext cx="1485900" cy="7179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Input data </a:t>
            </a:r>
            <a:r>
              <a:rPr lang="en-US" sz="1600" dirty="0" err="1"/>
              <a:t>pengalaman</a:t>
            </a:r>
            <a:r>
              <a:rPr lang="en-US" sz="1600" dirty="0"/>
              <a:t> </a:t>
            </a:r>
            <a:r>
              <a:rPr lang="en-US" sz="1600" dirty="0" err="1"/>
              <a:t>baru</a:t>
            </a:r>
            <a:endParaRPr lang="en-US" sz="1600" dirty="0"/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6AC3C981-5D37-36BE-CA28-D92757CCE2AF}"/>
              </a:ext>
            </a:extLst>
          </p:cNvPr>
          <p:cNvSpPr/>
          <p:nvPr/>
        </p:nvSpPr>
        <p:spPr>
          <a:xfrm>
            <a:off x="2782046" y="1841240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SIKI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E66A3029-E524-3B85-E9AC-DB6125EFE0EE}"/>
              </a:ext>
            </a:extLst>
          </p:cNvPr>
          <p:cNvSpPr/>
          <p:nvPr/>
        </p:nvSpPr>
        <p:spPr>
          <a:xfrm>
            <a:off x="10527764" y="909592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PORTAL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E6485E1C-E8CC-3555-FF80-3013EAB62806}"/>
              </a:ext>
            </a:extLst>
          </p:cNvPr>
          <p:cNvSpPr/>
          <p:nvPr/>
        </p:nvSpPr>
        <p:spPr>
          <a:xfrm>
            <a:off x="10527764" y="2045938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SIKI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7D8B78-3A69-A10A-B0AD-8425B5F1ACAD}"/>
              </a:ext>
            </a:extLst>
          </p:cNvPr>
          <p:cNvCxnSpPr>
            <a:cxnSpLocks/>
          </p:cNvCxnSpPr>
          <p:nvPr/>
        </p:nvCxnSpPr>
        <p:spPr>
          <a:xfrm>
            <a:off x="1324162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78FD91-E3DB-0811-2043-74220F337659}"/>
              </a:ext>
            </a:extLst>
          </p:cNvPr>
          <p:cNvCxnSpPr>
            <a:cxnSpLocks/>
          </p:cNvCxnSpPr>
          <p:nvPr/>
        </p:nvCxnSpPr>
        <p:spPr>
          <a:xfrm>
            <a:off x="3382049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1E8805-83BB-D486-CB36-15B38D795665}"/>
              </a:ext>
            </a:extLst>
          </p:cNvPr>
          <p:cNvCxnSpPr>
            <a:cxnSpLocks/>
          </p:cNvCxnSpPr>
          <p:nvPr/>
        </p:nvCxnSpPr>
        <p:spPr>
          <a:xfrm>
            <a:off x="5531118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BCF1B9-BB3C-6AA9-63ED-38AB4136407F}"/>
              </a:ext>
            </a:extLst>
          </p:cNvPr>
          <p:cNvCxnSpPr>
            <a:cxnSpLocks/>
          </p:cNvCxnSpPr>
          <p:nvPr/>
        </p:nvCxnSpPr>
        <p:spPr>
          <a:xfrm>
            <a:off x="7581900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1E6BE2-70CB-07E0-F3C1-3E5153BD8D81}"/>
              </a:ext>
            </a:extLst>
          </p:cNvPr>
          <p:cNvCxnSpPr>
            <a:cxnSpLocks/>
          </p:cNvCxnSpPr>
          <p:nvPr/>
        </p:nvCxnSpPr>
        <p:spPr>
          <a:xfrm>
            <a:off x="9632682" y="3570543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1223EF7-07BB-B80C-64DC-C2645C4312FD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3845053" y="2726981"/>
            <a:ext cx="935898" cy="3347806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D71614D-DC4F-DD28-7D56-D9C94A6BA472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7581900" y="3932935"/>
            <a:ext cx="1307832" cy="932452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8E9B33-DEFC-3CE9-2686-27E6E75FF9BF}"/>
              </a:ext>
            </a:extLst>
          </p:cNvPr>
          <p:cNvCxnSpPr>
            <a:cxnSpLocks/>
          </p:cNvCxnSpPr>
          <p:nvPr/>
        </p:nvCxnSpPr>
        <p:spPr>
          <a:xfrm>
            <a:off x="4477407" y="2325934"/>
            <a:ext cx="310761" cy="85550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27B9D2-DFCB-0B7E-D19C-17BF98363072}"/>
              </a:ext>
            </a:extLst>
          </p:cNvPr>
          <p:cNvCxnSpPr>
            <a:cxnSpLocks/>
          </p:cNvCxnSpPr>
          <p:nvPr/>
        </p:nvCxnSpPr>
        <p:spPr>
          <a:xfrm>
            <a:off x="10909300" y="2575013"/>
            <a:ext cx="0" cy="57752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89C0D3-6E13-17FF-2C29-8537D99CEA21}"/>
              </a:ext>
            </a:extLst>
          </p:cNvPr>
          <p:cNvCxnSpPr>
            <a:cxnSpLocks/>
          </p:cNvCxnSpPr>
          <p:nvPr/>
        </p:nvCxnSpPr>
        <p:spPr>
          <a:xfrm>
            <a:off x="10940514" y="1454975"/>
            <a:ext cx="0" cy="57752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26D4A1-BE83-FC74-5BF8-A55FF1365109}"/>
              </a:ext>
            </a:extLst>
          </p:cNvPr>
          <p:cNvSpPr txBox="1"/>
          <p:nvPr/>
        </p:nvSpPr>
        <p:spPr>
          <a:xfrm>
            <a:off x="403914" y="3910248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Memiliki</a:t>
            </a:r>
            <a:r>
              <a:rPr lang="en-US" dirty="0"/>
              <a:t> SBU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C2642E-2D63-D732-32C0-93CFC2157691}"/>
              </a:ext>
            </a:extLst>
          </p:cNvPr>
          <p:cNvSpPr txBox="1"/>
          <p:nvPr/>
        </p:nvSpPr>
        <p:spPr>
          <a:xfrm>
            <a:off x="8084466" y="956850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</a:t>
            </a:r>
            <a:r>
              <a:rPr lang="en-US" dirty="0" err="1"/>
              <a:t>permohonan</a:t>
            </a:r>
            <a:r>
              <a:rPr lang="en-US" dirty="0"/>
              <a:t> SBU </a:t>
            </a:r>
          </a:p>
        </p:txBody>
      </p:sp>
      <p:sp>
        <p:nvSpPr>
          <p:cNvPr id="44" name="Flowchart: Magnetic Disk 43">
            <a:extLst>
              <a:ext uri="{FF2B5EF4-FFF2-40B4-BE49-F238E27FC236}">
                <a16:creationId xmlns:a16="http://schemas.microsoft.com/office/drawing/2014/main" id="{5ACA4506-BB4F-5D67-B69D-59885B294BA0}"/>
              </a:ext>
            </a:extLst>
          </p:cNvPr>
          <p:cNvSpPr/>
          <p:nvPr/>
        </p:nvSpPr>
        <p:spPr>
          <a:xfrm>
            <a:off x="3984493" y="1802501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SPSE</a:t>
            </a:r>
          </a:p>
        </p:txBody>
      </p:sp>
      <p:sp>
        <p:nvSpPr>
          <p:cNvPr id="45" name="Flowchart: Magnetic Disk 44">
            <a:extLst>
              <a:ext uri="{FF2B5EF4-FFF2-40B4-BE49-F238E27FC236}">
                <a16:creationId xmlns:a16="http://schemas.microsoft.com/office/drawing/2014/main" id="{74F246B7-5ACF-9101-7B2D-48E808DDC64C}"/>
              </a:ext>
            </a:extLst>
          </p:cNvPr>
          <p:cNvSpPr/>
          <p:nvPr/>
        </p:nvSpPr>
        <p:spPr>
          <a:xfrm>
            <a:off x="5323161" y="1802501"/>
            <a:ext cx="825500" cy="48469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/>
              <a:t>e-MON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CDDCE36-6AF8-4D6A-0D6F-8CA8BCC3E908}"/>
              </a:ext>
            </a:extLst>
          </p:cNvPr>
          <p:cNvCxnSpPr>
            <a:cxnSpLocks/>
            <a:stCxn id="45" idx="3"/>
          </p:cNvCxnSpPr>
          <p:nvPr/>
        </p:nvCxnSpPr>
        <p:spPr>
          <a:xfrm flipH="1">
            <a:off x="4929051" y="2287195"/>
            <a:ext cx="806860" cy="92774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71F1136-F8C0-F01F-6D7B-363BF07534CF}"/>
              </a:ext>
            </a:extLst>
          </p:cNvPr>
          <p:cNvCxnSpPr>
            <a:cxnSpLocks/>
          </p:cNvCxnSpPr>
          <p:nvPr/>
        </p:nvCxnSpPr>
        <p:spPr>
          <a:xfrm>
            <a:off x="3338238" y="2417827"/>
            <a:ext cx="1307307" cy="82755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F021911-E8FE-2172-9571-2F92204602F1}"/>
              </a:ext>
            </a:extLst>
          </p:cNvPr>
          <p:cNvSpPr txBox="1"/>
          <p:nvPr/>
        </p:nvSpPr>
        <p:spPr>
          <a:xfrm>
            <a:off x="7842092" y="4973430"/>
            <a:ext cx="425563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Dokumen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kontrak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surat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perjanjian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Adendum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terakhir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kontrak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BAST-1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berita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acara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serah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terima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Surat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perjanjian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KSO (Jika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memilih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Main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Kontraktor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sebagai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Lead KSO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atau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Ang. KSO)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BOQ/RAB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jika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pecah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kontrak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menjadi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beberapa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major item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pekerjaan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12C0FF-4DCB-0D02-0906-A43166F45F54}"/>
              </a:ext>
            </a:extLst>
          </p:cNvPr>
          <p:cNvSpPr txBox="1"/>
          <p:nvPr/>
        </p:nvSpPr>
        <p:spPr>
          <a:xfrm>
            <a:off x="9804924" y="2621719"/>
            <a:ext cx="1050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C2AA63EC-E2B7-C15B-2791-673D2BD9DAB1}"/>
              </a:ext>
            </a:extLst>
          </p:cNvPr>
          <p:cNvSpPr/>
          <p:nvPr/>
        </p:nvSpPr>
        <p:spPr>
          <a:xfrm>
            <a:off x="6399872" y="1963177"/>
            <a:ext cx="1155695" cy="484694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SIKOMPAK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9060ED-3C0F-BB6E-BECD-F24FF6EC81D1}"/>
              </a:ext>
            </a:extLst>
          </p:cNvPr>
          <p:cNvCxnSpPr>
            <a:cxnSpLocks/>
          </p:cNvCxnSpPr>
          <p:nvPr/>
        </p:nvCxnSpPr>
        <p:spPr>
          <a:xfrm flipH="1">
            <a:off x="5071674" y="2522283"/>
            <a:ext cx="1309947" cy="712579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oogle Shape;94;p13">
            <a:extLst>
              <a:ext uri="{FF2B5EF4-FFF2-40B4-BE49-F238E27FC236}">
                <a16:creationId xmlns:a16="http://schemas.microsoft.com/office/drawing/2014/main" id="{85C2010D-E526-0AB4-E160-6F0CF73CC3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902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7092B-6642-4810-9FBD-95C04C4D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C6F2E-8228-9549-A94B-2E36D1CD6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F89DB5-255B-841D-6A4C-BBE9F4BECC21}"/>
              </a:ext>
            </a:extLst>
          </p:cNvPr>
          <p:cNvSpPr/>
          <p:nvPr/>
        </p:nvSpPr>
        <p:spPr>
          <a:xfrm>
            <a:off x="338666" y="1006469"/>
            <a:ext cx="11514667" cy="5060861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E6BE2E-6B18-B7E3-56C2-AB80F9F2DC7E}"/>
              </a:ext>
            </a:extLst>
          </p:cNvPr>
          <p:cNvGrpSpPr/>
          <p:nvPr/>
        </p:nvGrpSpPr>
        <p:grpSpPr>
          <a:xfrm>
            <a:off x="781167" y="626325"/>
            <a:ext cx="5689600" cy="828427"/>
            <a:chOff x="406400" y="1644790"/>
            <a:chExt cx="5689600" cy="6199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D9852FD-9C4A-6425-93D9-633376F8B1DF}"/>
                </a:ext>
              </a:extLst>
            </p:cNvPr>
            <p:cNvSpPr/>
            <p:nvPr/>
          </p:nvSpPr>
          <p:spPr>
            <a:xfrm>
              <a:off x="406400" y="1644790"/>
              <a:ext cx="5689600" cy="6199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D37AB8B2-1337-B32E-37DA-7AF6BFF8DE79}"/>
                </a:ext>
              </a:extLst>
            </p:cNvPr>
            <p:cNvSpPr txBox="1"/>
            <p:nvPr/>
          </p:nvSpPr>
          <p:spPr>
            <a:xfrm>
              <a:off x="436662" y="1675052"/>
              <a:ext cx="5629076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ALUR PROSES INPUT PENGALAMAN PROFESIONAL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E614FAC-A385-BFDD-B684-35BC4AD94B72}"/>
              </a:ext>
            </a:extLst>
          </p:cNvPr>
          <p:cNvSpPr/>
          <p:nvPr/>
        </p:nvSpPr>
        <p:spPr>
          <a:xfrm>
            <a:off x="498662" y="3578737"/>
            <a:ext cx="825500" cy="71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TKK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474C9A-D0D3-4901-77F9-77BBAD792BD4}"/>
              </a:ext>
            </a:extLst>
          </p:cNvPr>
          <p:cNvSpPr/>
          <p:nvPr/>
        </p:nvSpPr>
        <p:spPr>
          <a:xfrm>
            <a:off x="1896149" y="3578737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Login e-SIMPAN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40D1A8-2593-D0E4-CC88-FF2A07D6345A}"/>
              </a:ext>
            </a:extLst>
          </p:cNvPr>
          <p:cNvSpPr/>
          <p:nvPr/>
        </p:nvSpPr>
        <p:spPr>
          <a:xfrm>
            <a:off x="4045218" y="3578737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Pengecekan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A2A8FF-351B-CC59-0E58-AAABAB841C37}"/>
              </a:ext>
            </a:extLst>
          </p:cNvPr>
          <p:cNvSpPr/>
          <p:nvPr/>
        </p:nvSpPr>
        <p:spPr>
          <a:xfrm>
            <a:off x="6096000" y="3578737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 data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B9E9B7-8FF3-BC7D-DF9F-4D066ED350AB}"/>
              </a:ext>
            </a:extLst>
          </p:cNvPr>
          <p:cNvSpPr/>
          <p:nvPr/>
        </p:nvSpPr>
        <p:spPr>
          <a:xfrm>
            <a:off x="8146782" y="3578737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Upload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referensi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74A46E-A535-93E7-26FD-BAD3475865D8}"/>
              </a:ext>
            </a:extLst>
          </p:cNvPr>
          <p:cNvSpPr/>
          <p:nvPr/>
        </p:nvSpPr>
        <p:spPr>
          <a:xfrm>
            <a:off x="10197564" y="3510868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 (self declare)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30E78F-D058-956D-126B-60F00FFA691D}"/>
              </a:ext>
            </a:extLst>
          </p:cNvPr>
          <p:cNvSpPr/>
          <p:nvPr/>
        </p:nvSpPr>
        <p:spPr>
          <a:xfrm>
            <a:off x="6071136" y="4885936"/>
            <a:ext cx="1485900" cy="711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data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6AC3C981-5D37-36BE-CA28-D92757CCE2AF}"/>
              </a:ext>
            </a:extLst>
          </p:cNvPr>
          <p:cNvSpPr/>
          <p:nvPr/>
        </p:nvSpPr>
        <p:spPr>
          <a:xfrm>
            <a:off x="3900252" y="2409732"/>
            <a:ext cx="825500" cy="48010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SIKI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E66A3029-E524-3B85-E9AC-DB6125EFE0EE}"/>
              </a:ext>
            </a:extLst>
          </p:cNvPr>
          <p:cNvSpPr/>
          <p:nvPr/>
        </p:nvSpPr>
        <p:spPr>
          <a:xfrm>
            <a:off x="10527764" y="1273386"/>
            <a:ext cx="825500" cy="48010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E6485E1C-E8CC-3555-FF80-3013EAB62806}"/>
              </a:ext>
            </a:extLst>
          </p:cNvPr>
          <p:cNvSpPr/>
          <p:nvPr/>
        </p:nvSpPr>
        <p:spPr>
          <a:xfrm>
            <a:off x="10527764" y="2409732"/>
            <a:ext cx="825500" cy="48010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SIKI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7D8B78-3A69-A10A-B0AD-8425B5F1ACAD}"/>
              </a:ext>
            </a:extLst>
          </p:cNvPr>
          <p:cNvCxnSpPr>
            <a:cxnSpLocks/>
          </p:cNvCxnSpPr>
          <p:nvPr/>
        </p:nvCxnSpPr>
        <p:spPr>
          <a:xfrm>
            <a:off x="1324162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78FD91-E3DB-0811-2043-74220F337659}"/>
              </a:ext>
            </a:extLst>
          </p:cNvPr>
          <p:cNvCxnSpPr>
            <a:cxnSpLocks/>
          </p:cNvCxnSpPr>
          <p:nvPr/>
        </p:nvCxnSpPr>
        <p:spPr>
          <a:xfrm>
            <a:off x="3382049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1E8805-83BB-D486-CB36-15B38D795665}"/>
              </a:ext>
            </a:extLst>
          </p:cNvPr>
          <p:cNvCxnSpPr>
            <a:cxnSpLocks/>
          </p:cNvCxnSpPr>
          <p:nvPr/>
        </p:nvCxnSpPr>
        <p:spPr>
          <a:xfrm>
            <a:off x="5531118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BCF1B9-BB3C-6AA9-63ED-38AB4136407F}"/>
              </a:ext>
            </a:extLst>
          </p:cNvPr>
          <p:cNvCxnSpPr>
            <a:cxnSpLocks/>
          </p:cNvCxnSpPr>
          <p:nvPr/>
        </p:nvCxnSpPr>
        <p:spPr>
          <a:xfrm>
            <a:off x="7581900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1E6BE2-70CB-07E0-F3C1-3E5153BD8D81}"/>
              </a:ext>
            </a:extLst>
          </p:cNvPr>
          <p:cNvCxnSpPr>
            <a:cxnSpLocks/>
          </p:cNvCxnSpPr>
          <p:nvPr/>
        </p:nvCxnSpPr>
        <p:spPr>
          <a:xfrm>
            <a:off x="9632682" y="3934337"/>
            <a:ext cx="564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1223EF7-07BB-B80C-64DC-C2645C4312FD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3841657" y="3087379"/>
            <a:ext cx="942690" cy="3347806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D71614D-DC4F-DD28-7D56-D9C94A6BA472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7581900" y="4289937"/>
            <a:ext cx="1307832" cy="939244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8E9B33-DEFC-3CE9-2686-27E6E75FF9BF}"/>
              </a:ext>
            </a:extLst>
          </p:cNvPr>
          <p:cNvCxnSpPr>
            <a:cxnSpLocks/>
          </p:cNvCxnSpPr>
          <p:nvPr/>
        </p:nvCxnSpPr>
        <p:spPr>
          <a:xfrm>
            <a:off x="4412512" y="2938807"/>
            <a:ext cx="388088" cy="57206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27B9D2-DFCB-0B7E-D19C-17BF98363072}"/>
              </a:ext>
            </a:extLst>
          </p:cNvPr>
          <p:cNvCxnSpPr>
            <a:cxnSpLocks/>
          </p:cNvCxnSpPr>
          <p:nvPr/>
        </p:nvCxnSpPr>
        <p:spPr>
          <a:xfrm>
            <a:off x="10909300" y="2938807"/>
            <a:ext cx="0" cy="57206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89C0D3-6E13-17FF-2C29-8537D99CEA21}"/>
              </a:ext>
            </a:extLst>
          </p:cNvPr>
          <p:cNvCxnSpPr>
            <a:cxnSpLocks/>
          </p:cNvCxnSpPr>
          <p:nvPr/>
        </p:nvCxnSpPr>
        <p:spPr>
          <a:xfrm>
            <a:off x="10940514" y="1818769"/>
            <a:ext cx="0" cy="57206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26D4A1-BE83-FC74-5BF8-A55FF1365109}"/>
              </a:ext>
            </a:extLst>
          </p:cNvPr>
          <p:cNvSpPr txBox="1"/>
          <p:nvPr/>
        </p:nvSpPr>
        <p:spPr>
          <a:xfrm>
            <a:off x="3242251" y="313428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Memiliki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173E90-DAB2-E780-31F4-8A158814DE79}"/>
              </a:ext>
            </a:extLst>
          </p:cNvPr>
          <p:cNvSpPr txBox="1"/>
          <p:nvPr/>
        </p:nvSpPr>
        <p:spPr>
          <a:xfrm>
            <a:off x="9834066" y="3014608"/>
            <a:ext cx="1050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C2642E-2D63-D732-32C0-93CFC2157691}"/>
              </a:ext>
            </a:extLst>
          </p:cNvPr>
          <p:cNvSpPr txBox="1"/>
          <p:nvPr/>
        </p:nvSpPr>
        <p:spPr>
          <a:xfrm>
            <a:off x="7864341" y="1202379"/>
            <a:ext cx="2673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permohonan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professional)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1BBD3B-C4F5-C692-F02D-14E1F30AE4E5}"/>
              </a:ext>
            </a:extLst>
          </p:cNvPr>
          <p:cNvSpPr txBox="1"/>
          <p:nvPr/>
        </p:nvSpPr>
        <p:spPr>
          <a:xfrm>
            <a:off x="9042936" y="4492704"/>
            <a:ext cx="2021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Khusus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Untuk</a:t>
            </a:r>
            <a:r>
              <a:rPr lang="en-US" b="1" dirty="0">
                <a:solidFill>
                  <a:srgbClr val="FF0000"/>
                </a:solidFill>
              </a:rPr>
              <a:t> ASN:</a:t>
            </a:r>
          </a:p>
          <a:p>
            <a:endParaRPr lang="id-ID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76088-DA87-5CC6-CD7C-4355EAB3D3CB}"/>
              </a:ext>
            </a:extLst>
          </p:cNvPr>
          <p:cNvSpPr txBox="1"/>
          <p:nvPr/>
        </p:nvSpPr>
        <p:spPr>
          <a:xfrm>
            <a:off x="9042936" y="4748001"/>
            <a:ext cx="306418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400" dirty="0"/>
              <a:t>daftar Riwayat hidup / CV yang disetujui oleh atasan langsung / pejabat Pembina kepegawaian dan/atau Surat Keputusan Struktural/ Fungsional/ Penugasan Lainnya</a:t>
            </a:r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293EBA22-6097-5D86-BDBD-202EDBF69666}"/>
              </a:ext>
            </a:extLst>
          </p:cNvPr>
          <p:cNvSpPr/>
          <p:nvPr/>
        </p:nvSpPr>
        <p:spPr>
          <a:xfrm>
            <a:off x="4988059" y="2395992"/>
            <a:ext cx="1231988" cy="480109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SIKOMPAK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A05B56-6760-D830-54C1-E201AD258CE9}"/>
              </a:ext>
            </a:extLst>
          </p:cNvPr>
          <p:cNvCxnSpPr>
            <a:cxnSpLocks/>
          </p:cNvCxnSpPr>
          <p:nvPr/>
        </p:nvCxnSpPr>
        <p:spPr>
          <a:xfrm flipH="1">
            <a:off x="4918453" y="2898366"/>
            <a:ext cx="444894" cy="61250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oogle Shape;94;p13">
            <a:extLst>
              <a:ext uri="{FF2B5EF4-FFF2-40B4-BE49-F238E27FC236}">
                <a16:creationId xmlns:a16="http://schemas.microsoft.com/office/drawing/2014/main" id="{838EBA9A-07FB-3138-FE52-8105216434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291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00FB46-729B-D9FF-40AE-D02AB1ADBF7F}"/>
              </a:ext>
            </a:extLst>
          </p:cNvPr>
          <p:cNvSpPr/>
          <p:nvPr/>
        </p:nvSpPr>
        <p:spPr>
          <a:xfrm>
            <a:off x="7757206" y="4517692"/>
            <a:ext cx="4335734" cy="616588"/>
          </a:xfrm>
          <a:prstGeom prst="rect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6CC290E-7458-9CBC-D176-D646C9E506B1}"/>
              </a:ext>
            </a:extLst>
          </p:cNvPr>
          <p:cNvSpPr/>
          <p:nvPr/>
        </p:nvSpPr>
        <p:spPr>
          <a:xfrm>
            <a:off x="311468" y="-9145"/>
            <a:ext cx="12053019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KUALITAS DATA PENGALAMAN YANG TERSUBMIT</a:t>
            </a:r>
            <a:endParaRPr kumimoji="0" lang="en-US" sz="33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B1625-E409-3BD8-6702-35BA53C76754}"/>
              </a:ext>
            </a:extLst>
          </p:cNvPr>
          <p:cNvSpPr txBox="1"/>
          <p:nvPr/>
        </p:nvSpPr>
        <p:spPr>
          <a:xfrm>
            <a:off x="686753" y="4068494"/>
            <a:ext cx="310610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w Cen MT" panose="020B0602020104020603" pitchFamily="34" charset="0"/>
              </a:rPr>
              <a:t>SELF DECLARE PENGALAMAN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19443-0E45-6078-92F0-0CF8BB0296D7}"/>
              </a:ext>
            </a:extLst>
          </p:cNvPr>
          <p:cNvSpPr txBox="1"/>
          <p:nvPr/>
        </p:nvSpPr>
        <p:spPr>
          <a:xfrm>
            <a:off x="700088" y="4482507"/>
            <a:ext cx="6109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742927">
              <a:buAutoNum type="arabicPeriod"/>
            </a:pP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SIKI</a:t>
            </a:r>
          </a:p>
          <a:p>
            <a:pPr marL="342900" indent="-342900" defTabSz="742927">
              <a:buAutoNum type="arabicPeriod"/>
            </a:pPr>
            <a:r>
              <a:rPr lang="en-US" altLang="ko-KR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E-MON</a:t>
            </a:r>
          </a:p>
          <a:p>
            <a:pPr marL="342900" indent="-342900" defTabSz="742927">
              <a:buAutoNum type="arabicPeriod"/>
            </a:pP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SPSE</a:t>
            </a:r>
          </a:p>
          <a:p>
            <a:pPr marL="342900" indent="-342900" defTabSz="742927">
              <a:buAutoNum type="arabicPeriod"/>
            </a:pPr>
            <a:r>
              <a:rPr lang="en-US" altLang="ko-KR" sz="1800" b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TAMBAH </a:t>
            </a: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PENGALAMAN (</a:t>
            </a:r>
            <a:r>
              <a:rPr lang="en-US" altLang="ko-KR" sz="18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seluruh</a:t>
            </a: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data </a:t>
            </a:r>
            <a:r>
              <a:rPr lang="en-US" altLang="ko-KR" sz="18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Isian</a:t>
            </a: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Manual)</a:t>
            </a:r>
            <a:endParaRPr lang="ko-KR" altLang="en-US" sz="18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85D09-2D5E-6EDA-22AF-EEE7B7943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442" y="857604"/>
            <a:ext cx="2555558" cy="1914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941FAF-4C4D-3A67-D624-F5C30067EA3F}"/>
              </a:ext>
            </a:extLst>
          </p:cNvPr>
          <p:cNvSpPr txBox="1"/>
          <p:nvPr/>
        </p:nvSpPr>
        <p:spPr>
          <a:xfrm>
            <a:off x="4103370" y="2575770"/>
            <a:ext cx="33870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28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Belum </a:t>
            </a:r>
            <a:r>
              <a:rPr lang="en-US" altLang="ko-KR" sz="28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teruji</a:t>
            </a:r>
            <a:r>
              <a:rPr lang="en-US" altLang="ko-KR" sz="28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???</a:t>
            </a:r>
            <a:endParaRPr lang="ko-KR" altLang="en-US" sz="28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12CF0-EEC4-690A-15A3-F5CE3FB813BC}"/>
              </a:ext>
            </a:extLst>
          </p:cNvPr>
          <p:cNvSpPr txBox="1"/>
          <p:nvPr/>
        </p:nvSpPr>
        <p:spPr>
          <a:xfrm>
            <a:off x="7674884" y="3429000"/>
            <a:ext cx="340349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w Cen MT" panose="020B0602020104020603" pitchFamily="34" charset="0"/>
              </a:rPr>
              <a:t>UPAYA PENINGKATAN KUALITAS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AD84E-B8DA-2C26-99B0-0F4731D87DDE}"/>
              </a:ext>
            </a:extLst>
          </p:cNvPr>
          <p:cNvSpPr txBox="1"/>
          <p:nvPr/>
        </p:nvSpPr>
        <p:spPr>
          <a:xfrm>
            <a:off x="7986565" y="3933950"/>
            <a:ext cx="6183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742927">
              <a:buAutoNum type="arabicPeriod"/>
            </a:pPr>
            <a:r>
              <a:rPr lang="en-US" altLang="ko-KR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SIKOMPAK</a:t>
            </a:r>
          </a:p>
          <a:p>
            <a:pPr marL="342900" indent="-342900" defTabSz="742927">
              <a:buAutoNum type="arabicPeriod"/>
            </a:pPr>
            <a:r>
              <a:rPr lang="en-US" altLang="ko-KR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UJI PETIK</a:t>
            </a:r>
          </a:p>
          <a:p>
            <a:pPr marL="342900" indent="-342900" defTabSz="742927">
              <a:buAutoNum type="arabicPeriod"/>
            </a:pPr>
            <a:r>
              <a:rPr lang="en-US" altLang="ko-KR" b="1" dirty="0">
                <a:solidFill>
                  <a:srgbClr val="002060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VERIFIKASI DAN VALIDASI</a:t>
            </a:r>
          </a:p>
          <a:p>
            <a:pPr marL="342900" indent="-342900" defTabSz="742927">
              <a:buAutoNum type="arabicPeriod"/>
            </a:pPr>
            <a:r>
              <a:rPr lang="en-US" altLang="ko-KR" b="1" dirty="0">
                <a:solidFill>
                  <a:srgbClr val="002060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TAGING OLEH POKJA</a:t>
            </a:r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39C771E8-E706-86B2-AF5B-E4AC65D39257}"/>
              </a:ext>
            </a:extLst>
          </p:cNvPr>
          <p:cNvSpPr/>
          <p:nvPr/>
        </p:nvSpPr>
        <p:spPr>
          <a:xfrm rot="19061693">
            <a:off x="959395" y="1468327"/>
            <a:ext cx="2373173" cy="1304182"/>
          </a:xfrm>
          <a:prstGeom prst="curvedDownArrow">
            <a:avLst>
              <a:gd name="adj1" fmla="val 11539"/>
              <a:gd name="adj2" fmla="val 50000"/>
              <a:gd name="adj3" fmla="val 3102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2DD97934-DE0C-1176-98FC-46D3340E8296}"/>
              </a:ext>
            </a:extLst>
          </p:cNvPr>
          <p:cNvSpPr/>
          <p:nvPr/>
        </p:nvSpPr>
        <p:spPr>
          <a:xfrm rot="1462520">
            <a:off x="6811252" y="1414297"/>
            <a:ext cx="2373173" cy="1250717"/>
          </a:xfrm>
          <a:prstGeom prst="curvedDownArrow">
            <a:avLst>
              <a:gd name="adj1" fmla="val 11539"/>
              <a:gd name="adj2" fmla="val 50000"/>
              <a:gd name="adj3" fmla="val 3102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C6A023-8D65-118C-3EF2-8A83A05BA92F}"/>
              </a:ext>
            </a:extLst>
          </p:cNvPr>
          <p:cNvSpPr/>
          <p:nvPr/>
        </p:nvSpPr>
        <p:spPr>
          <a:xfrm>
            <a:off x="9773420" y="6040700"/>
            <a:ext cx="2096076" cy="313768"/>
          </a:xfrm>
          <a:prstGeom prst="rect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w Cen MT" panose="020B0602020104020603" pitchFamily="34" charset="0"/>
              </a:rPr>
              <a:t>Rencana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w Cen MT" panose="020B0602020104020603" pitchFamily="34" charset="0"/>
              </a:rPr>
              <a:t>kedepan</a:t>
            </a:r>
            <a:endParaRPr lang="en-US" dirty="0">
              <a:solidFill>
                <a:srgbClr val="002060"/>
              </a:solidFill>
              <a:latin typeface="Tw Cen MT" panose="020B0602020104020603" pitchFamily="34" charset="0"/>
            </a:endParaRPr>
          </a:p>
        </p:txBody>
      </p:sp>
      <p:pic>
        <p:nvPicPr>
          <p:cNvPr id="10" name="Google Shape;94;p13">
            <a:extLst>
              <a:ext uri="{FF2B5EF4-FFF2-40B4-BE49-F238E27FC236}">
                <a16:creationId xmlns:a16="http://schemas.microsoft.com/office/drawing/2014/main" id="{F3852AFC-D38C-D6E0-B40E-8DA077DC7A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16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F7EBCD7C-090E-4EFA-A7F9-7BA731A1B794}"/>
              </a:ext>
            </a:extLst>
          </p:cNvPr>
          <p:cNvSpPr/>
          <p:nvPr/>
        </p:nvSpPr>
        <p:spPr>
          <a:xfrm>
            <a:off x="2742504" y="0"/>
            <a:ext cx="149752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40AFA22-B70A-464D-B0D6-ACAD9AFCC592}"/>
              </a:ext>
            </a:extLst>
          </p:cNvPr>
          <p:cNvSpPr txBox="1"/>
          <p:nvPr/>
        </p:nvSpPr>
        <p:spPr>
          <a:xfrm>
            <a:off x="50071" y="126956"/>
            <a:ext cx="253741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맑은 고딕" panose="020B0503020000020004" pitchFamily="34" charset="-127"/>
                <a:cs typeface="Arial" pitchFamily="34" charset="0"/>
              </a:rPr>
              <a:t>Outline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051DCD3-8D06-4621-98BE-B55DC1389643}"/>
              </a:ext>
            </a:extLst>
          </p:cNvPr>
          <p:cNvSpPr txBox="1"/>
          <p:nvPr/>
        </p:nvSpPr>
        <p:spPr>
          <a:xfrm>
            <a:off x="4620149" y="1668971"/>
            <a:ext cx="8482837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r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altLang="ko-KR" sz="3200" b="1" dirty="0">
                <a:solidFill>
                  <a:srgbClr val="394C79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PENGANTAR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6ACED2E-21CC-4289-A68C-38EEBF36915C}"/>
              </a:ext>
            </a:extLst>
          </p:cNvPr>
          <p:cNvGrpSpPr/>
          <p:nvPr/>
        </p:nvGrpSpPr>
        <p:grpSpPr>
          <a:xfrm>
            <a:off x="3018058" y="1576649"/>
            <a:ext cx="958096" cy="780795"/>
            <a:chOff x="5324331" y="1449052"/>
            <a:chExt cx="958096" cy="78079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009C53F-9F8D-4A49-A933-1F1B4C4FDC13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BDDB7A7-F78F-4F77-931D-CBBAA1135594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01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BE8F5-6C3D-4ECC-6FBB-9C7AB9E868ED}"/>
              </a:ext>
            </a:extLst>
          </p:cNvPr>
          <p:cNvGrpSpPr/>
          <p:nvPr/>
        </p:nvGrpSpPr>
        <p:grpSpPr>
          <a:xfrm>
            <a:off x="3018058" y="4038698"/>
            <a:ext cx="958096" cy="780795"/>
            <a:chOff x="5324331" y="1449052"/>
            <a:chExt cx="958096" cy="7807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442031-13B7-2E10-7D68-24E87CD38AF1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274060-98C8-DBB2-EAE9-398B2875DF19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03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93EECD-CEA6-11A9-AD39-B0FF60202C0E}"/>
              </a:ext>
            </a:extLst>
          </p:cNvPr>
          <p:cNvGrpSpPr/>
          <p:nvPr/>
        </p:nvGrpSpPr>
        <p:grpSpPr>
          <a:xfrm>
            <a:off x="3018058" y="2774057"/>
            <a:ext cx="958096" cy="780795"/>
            <a:chOff x="5324331" y="1449052"/>
            <a:chExt cx="958096" cy="7807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3F33639-A6A1-8F7B-B455-FE85452E2199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4B870F-8CDF-7541-8445-E6E89D47672C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02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7291401-FDD4-AC63-BDBF-5150E7A6CDBF}"/>
              </a:ext>
            </a:extLst>
          </p:cNvPr>
          <p:cNvSpPr txBox="1"/>
          <p:nvPr/>
        </p:nvSpPr>
        <p:spPr>
          <a:xfrm>
            <a:off x="4620149" y="3890486"/>
            <a:ext cx="7060927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r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SISTEM INFORMASI KONSTRUKSI INDONESIA (SIKI)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88E7C1-97CD-0940-B65C-9EB01292DEC2}"/>
              </a:ext>
            </a:extLst>
          </p:cNvPr>
          <p:cNvSpPr txBox="1"/>
          <p:nvPr/>
        </p:nvSpPr>
        <p:spPr>
          <a:xfrm>
            <a:off x="4620149" y="2623097"/>
            <a:ext cx="7060927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r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SISTEM INFORMASI MANAJEMEN PENGALAMAN (SIMPAN)</a:t>
            </a:r>
          </a:p>
        </p:txBody>
      </p:sp>
      <p:pic>
        <p:nvPicPr>
          <p:cNvPr id="2" name="Google Shape;94;p13">
            <a:extLst>
              <a:ext uri="{FF2B5EF4-FFF2-40B4-BE49-F238E27FC236}">
                <a16:creationId xmlns:a16="http://schemas.microsoft.com/office/drawing/2014/main" id="{63CE0A2D-6DCC-450D-C5E8-65C1E0A9CCD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F4AE4C-F80B-6072-926B-69FDBA0E92BD}"/>
              </a:ext>
            </a:extLst>
          </p:cNvPr>
          <p:cNvGrpSpPr/>
          <p:nvPr/>
        </p:nvGrpSpPr>
        <p:grpSpPr>
          <a:xfrm>
            <a:off x="3018058" y="5306087"/>
            <a:ext cx="958096" cy="780795"/>
            <a:chOff x="5324331" y="1449052"/>
            <a:chExt cx="958096" cy="78079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22AB15-F32A-B6C4-7F78-B3FC237DF599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045408-7B3A-DCB6-0F3F-B54EBD26486C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04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F4568DD-2D4B-5874-9993-31CF3170D034}"/>
              </a:ext>
            </a:extLst>
          </p:cNvPr>
          <p:cNvSpPr txBox="1"/>
          <p:nvPr/>
        </p:nvSpPr>
        <p:spPr>
          <a:xfrm>
            <a:off x="4620149" y="5157875"/>
            <a:ext cx="7060927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8000" r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AKSES SIJKT UNTUK PEMERINTAH DAERAH</a:t>
            </a:r>
          </a:p>
        </p:txBody>
      </p:sp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6CC290E-7458-9CBC-D176-D646C9E506B1}"/>
              </a:ext>
            </a:extLst>
          </p:cNvPr>
          <p:cNvSpPr/>
          <p:nvPr/>
        </p:nvSpPr>
        <p:spPr>
          <a:xfrm>
            <a:off x="156677" y="117353"/>
            <a:ext cx="12053019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SUMBER DATA PENGALAMAN (SELF DECLARE)</a:t>
            </a:r>
            <a:endParaRPr kumimoji="0" lang="en-US" sz="33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13011-C00F-B643-00F8-0544F5685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90" y="2476238"/>
            <a:ext cx="11587819" cy="589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72ABA4-BB38-4AB1-A557-6587F6658E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468" b="-28071"/>
          <a:stretch/>
        </p:blipFill>
        <p:spPr>
          <a:xfrm>
            <a:off x="1962617" y="5270767"/>
            <a:ext cx="2495083" cy="755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C67F8-B6B5-8666-9C33-CE798FC01F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436" t="-9726"/>
          <a:stretch/>
        </p:blipFill>
        <p:spPr>
          <a:xfrm>
            <a:off x="4457700" y="5238626"/>
            <a:ext cx="4700439" cy="6469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8C0294-F2B8-65F9-E8DC-7DE99FD975C6}"/>
              </a:ext>
            </a:extLst>
          </p:cNvPr>
          <p:cNvSpPr/>
          <p:nvPr/>
        </p:nvSpPr>
        <p:spPr>
          <a:xfrm>
            <a:off x="3511832" y="4282072"/>
            <a:ext cx="3046578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TENAGA KERJA KONSTRUKSI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656643-EACC-FA20-401F-DC0EAF61F7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2587" y="3871558"/>
            <a:ext cx="1789245" cy="11928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D97D9C-A02F-1DC2-2BC5-AF8BA89F20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423" y="1472279"/>
            <a:ext cx="839795" cy="83979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252E5F-6948-BA0C-6648-53860380D78B}"/>
              </a:ext>
            </a:extLst>
          </p:cNvPr>
          <p:cNvSpPr/>
          <p:nvPr/>
        </p:nvSpPr>
        <p:spPr>
          <a:xfrm>
            <a:off x="1262218" y="1682351"/>
            <a:ext cx="2967608" cy="53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BADAN USAHA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EB7605-4065-F275-B07F-ADBBF2BCD785}"/>
              </a:ext>
            </a:extLst>
          </p:cNvPr>
          <p:cNvSpPr/>
          <p:nvPr/>
        </p:nvSpPr>
        <p:spPr>
          <a:xfrm>
            <a:off x="6566497" y="5238625"/>
            <a:ext cx="2755459" cy="7872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49B2AD-5C59-728B-07C5-979F419DD067}"/>
              </a:ext>
            </a:extLst>
          </p:cNvPr>
          <p:cNvSpPr/>
          <p:nvPr/>
        </p:nvSpPr>
        <p:spPr>
          <a:xfrm>
            <a:off x="9383165" y="2377416"/>
            <a:ext cx="2755459" cy="7872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30AFD-B07D-A925-0A27-7954265838B5}"/>
              </a:ext>
            </a:extLst>
          </p:cNvPr>
          <p:cNvSpPr txBox="1"/>
          <p:nvPr/>
        </p:nvSpPr>
        <p:spPr>
          <a:xfrm>
            <a:off x="8347655" y="3824256"/>
            <a:ext cx="3046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w Cen MT" panose="020B0602020104020603" pitchFamily="34" charset="0"/>
              </a:rPr>
              <a:t>Digunakan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w Cen MT" panose="020B0602020104020603" pitchFamily="34" charset="0"/>
              </a:rPr>
              <a:t>untuk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w Cen MT" panose="020B0602020104020603" pitchFamily="34" charset="0"/>
              </a:rPr>
              <a:t>pengalaman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w Cen MT" panose="020B0602020104020603" pitchFamily="34" charset="0"/>
              </a:rPr>
              <a:t>pekerjaan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 PUPR </a:t>
            </a:r>
            <a:r>
              <a:rPr lang="en-US" b="1" dirty="0" err="1">
                <a:solidFill>
                  <a:srgbClr val="002060"/>
                </a:solidFill>
                <a:latin typeface="Tw Cen MT" panose="020B0602020104020603" pitchFamily="34" charset="0"/>
              </a:rPr>
              <a:t>mulai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w Cen MT" panose="020B0602020104020603" pitchFamily="34" charset="0"/>
              </a:rPr>
              <a:t>tahun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w Cen MT" panose="020B0602020104020603" pitchFamily="34" charset="0"/>
              </a:rPr>
              <a:t>anggaran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 2023</a:t>
            </a:r>
          </a:p>
        </p:txBody>
      </p:sp>
      <p:sp>
        <p:nvSpPr>
          <p:cNvPr id="33" name="Arrow: Bent 32">
            <a:extLst>
              <a:ext uri="{FF2B5EF4-FFF2-40B4-BE49-F238E27FC236}">
                <a16:creationId xmlns:a16="http://schemas.microsoft.com/office/drawing/2014/main" id="{87E94C8D-EA60-C80C-939E-92BC6AA45C5F}"/>
              </a:ext>
            </a:extLst>
          </p:cNvPr>
          <p:cNvSpPr/>
          <p:nvPr/>
        </p:nvSpPr>
        <p:spPr>
          <a:xfrm>
            <a:off x="7543800" y="4233830"/>
            <a:ext cx="803855" cy="715360"/>
          </a:xfrm>
          <a:prstGeom prst="ben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Bent 33">
            <a:extLst>
              <a:ext uri="{FF2B5EF4-FFF2-40B4-BE49-F238E27FC236}">
                <a16:creationId xmlns:a16="http://schemas.microsoft.com/office/drawing/2014/main" id="{472B29B5-0FEF-8BEB-5143-ED684740DE9C}"/>
              </a:ext>
            </a:extLst>
          </p:cNvPr>
          <p:cNvSpPr/>
          <p:nvPr/>
        </p:nvSpPr>
        <p:spPr>
          <a:xfrm rot="10800000">
            <a:off x="11334769" y="3383752"/>
            <a:ext cx="669440" cy="1057043"/>
          </a:xfrm>
          <a:prstGeom prst="ben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oogle Shape;94;p13">
            <a:extLst>
              <a:ext uri="{FF2B5EF4-FFF2-40B4-BE49-F238E27FC236}">
                <a16:creationId xmlns:a16="http://schemas.microsoft.com/office/drawing/2014/main" id="{04FEF384-633F-D57E-52FC-8A2A8387AFC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999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18B81-89ED-F2D4-2246-7EE743546EF8}"/>
              </a:ext>
            </a:extLst>
          </p:cNvPr>
          <p:cNvSpPr txBox="1"/>
          <p:nvPr/>
        </p:nvSpPr>
        <p:spPr>
          <a:xfrm>
            <a:off x="959909" y="58829"/>
            <a:ext cx="7419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PENCATATAN STATUS TENAGA TETAP PADA BUJK </a:t>
            </a:r>
          </a:p>
          <a:p>
            <a:pPr algn="ctr"/>
            <a:r>
              <a:rPr lang="en-US" sz="2800" b="1" dirty="0"/>
              <a:t>MELALUI E-SIMPAN</a:t>
            </a:r>
            <a:endParaRPr lang="id-ID" sz="2800" b="1" dirty="0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53F6A85-BE19-1935-A9BA-69737CA3B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" y="1322742"/>
            <a:ext cx="6944810" cy="4618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5E3B4-59E2-7C98-4EAC-80DEDA1C0EBD}"/>
              </a:ext>
            </a:extLst>
          </p:cNvPr>
          <p:cNvSpPr txBox="1"/>
          <p:nvPr/>
        </p:nvSpPr>
        <p:spPr>
          <a:xfrm>
            <a:off x="7709763" y="1676566"/>
            <a:ext cx="37838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Input :</a:t>
            </a:r>
          </a:p>
          <a:p>
            <a:r>
              <a:rPr lang="en-US" sz="3200" dirty="0"/>
              <a:t>NPWP badan </a:t>
            </a:r>
            <a:r>
              <a:rPr lang="en-US" sz="3200" dirty="0" err="1"/>
              <a:t>usaha</a:t>
            </a:r>
            <a:r>
              <a:rPr lang="en-US" sz="3200" dirty="0"/>
              <a:t> , </a:t>
            </a:r>
            <a:r>
              <a:rPr lang="en-US" sz="3200" dirty="0" err="1"/>
              <a:t>nama</a:t>
            </a:r>
            <a:r>
              <a:rPr lang="en-US" sz="3200" dirty="0"/>
              <a:t> badan </a:t>
            </a:r>
            <a:r>
              <a:rPr lang="en-US" sz="3200" dirty="0" err="1"/>
              <a:t>usaha</a:t>
            </a:r>
            <a:r>
              <a:rPr lang="en-US" sz="3200" dirty="0"/>
              <a:t> dan NIB badan </a:t>
            </a:r>
            <a:r>
              <a:rPr lang="en-US" sz="3200" dirty="0" err="1"/>
              <a:t>usaha</a:t>
            </a:r>
            <a:endParaRPr lang="id-ID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ACE55-C050-C52C-FE70-A460EE71EF76}"/>
              </a:ext>
            </a:extLst>
          </p:cNvPr>
          <p:cNvSpPr txBox="1"/>
          <p:nvPr/>
        </p:nvSpPr>
        <p:spPr>
          <a:xfrm>
            <a:off x="2631341" y="3958492"/>
            <a:ext cx="2241319" cy="630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03.117.519.3-024.000</a:t>
            </a:r>
          </a:p>
          <a:p>
            <a:r>
              <a:rPr lang="en-US" dirty="0"/>
              <a:t>AULIA MULTI SARANA</a:t>
            </a:r>
          </a:p>
          <a:p>
            <a:r>
              <a:rPr lang="en-US" dirty="0"/>
              <a:t>9120004612871</a:t>
            </a:r>
            <a:endParaRPr lang="id-ID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C67532-FDB9-4569-5F1F-A81AE61E7F69}"/>
              </a:ext>
            </a:extLst>
          </p:cNvPr>
          <p:cNvSpPr/>
          <p:nvPr/>
        </p:nvSpPr>
        <p:spPr>
          <a:xfrm>
            <a:off x="359595" y="3322177"/>
            <a:ext cx="5903088" cy="29291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Google Shape;94;p13">
            <a:extLst>
              <a:ext uri="{FF2B5EF4-FFF2-40B4-BE49-F238E27FC236}">
                <a16:creationId xmlns:a16="http://schemas.microsoft.com/office/drawing/2014/main" id="{0A5F78D3-7C5B-5C9A-8EFA-775BE7C230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818444-898C-2F22-83F5-ACC582D69A5B}"/>
              </a:ext>
            </a:extLst>
          </p:cNvPr>
          <p:cNvSpPr txBox="1"/>
          <p:nvPr/>
        </p:nvSpPr>
        <p:spPr>
          <a:xfrm>
            <a:off x="7840540" y="4367092"/>
            <a:ext cx="3448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Klik</a:t>
            </a:r>
            <a:r>
              <a:rPr lang="en-US" sz="1800" b="1" dirty="0">
                <a:solidFill>
                  <a:srgbClr val="FF0000"/>
                </a:solidFill>
              </a:rPr>
              <a:t> Update Badan Usaha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C4119-7937-0BB2-4F5E-FC41B4C5FC45}"/>
              </a:ext>
            </a:extLst>
          </p:cNvPr>
          <p:cNvSpPr txBox="1"/>
          <p:nvPr/>
        </p:nvSpPr>
        <p:spPr>
          <a:xfrm>
            <a:off x="7854332" y="4786735"/>
            <a:ext cx="31795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err="1"/>
              <a:t>Berhasil</a:t>
            </a:r>
            <a:r>
              <a:rPr lang="en-US" sz="1800" dirty="0"/>
              <a:t> </a:t>
            </a:r>
            <a:r>
              <a:rPr lang="en-US" sz="1800" dirty="0" err="1"/>
              <a:t>jika</a:t>
            </a:r>
            <a:r>
              <a:rPr lang="en-US" sz="1800" dirty="0"/>
              <a:t> Tenaga </a:t>
            </a:r>
            <a:r>
              <a:rPr lang="en-US" sz="1800" dirty="0" err="1"/>
              <a:t>kerja</a:t>
            </a:r>
            <a:r>
              <a:rPr lang="en-US" sz="1800" dirty="0"/>
              <a:t>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terikan</a:t>
            </a:r>
            <a:r>
              <a:rPr lang="en-US" sz="1800" dirty="0"/>
              <a:t> di BU lain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Gagal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 err="1"/>
              <a:t>terikan</a:t>
            </a:r>
            <a:r>
              <a:rPr lang="en-US" dirty="0"/>
              <a:t> di BU lain</a:t>
            </a:r>
            <a:endParaRPr lang="id-ID" sz="1800" dirty="0"/>
          </a:p>
        </p:txBody>
      </p:sp>
    </p:spTree>
    <p:extLst>
      <p:ext uri="{BB962C8B-B14F-4D97-AF65-F5344CB8AC3E}">
        <p14:creationId xmlns:p14="http://schemas.microsoft.com/office/powerpoint/2010/main" val="3223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13228E-3404-DE88-7465-E66536770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150" y="2678662"/>
            <a:ext cx="2015490" cy="1455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A08F5-B0ED-8A44-5351-95C994EA78E7}"/>
              </a:ext>
            </a:extLst>
          </p:cNvPr>
          <p:cNvSpPr txBox="1"/>
          <p:nvPr/>
        </p:nvSpPr>
        <p:spPr>
          <a:xfrm>
            <a:off x="1002030" y="1687867"/>
            <a:ext cx="338709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28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LUPA AKUN TENAGA KERJA</a:t>
            </a:r>
            <a:endParaRPr lang="ko-KR" altLang="en-US" sz="28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81D1D-64B3-4D57-D7E4-E79FB5B10DD0}"/>
              </a:ext>
            </a:extLst>
          </p:cNvPr>
          <p:cNvSpPr txBox="1"/>
          <p:nvPr/>
        </p:nvSpPr>
        <p:spPr>
          <a:xfrm>
            <a:off x="185467" y="4287272"/>
            <a:ext cx="3845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Jenis</a:t>
            </a:r>
            <a:r>
              <a:rPr lang="en-US" sz="1400" dirty="0"/>
              <a:t> AKUN </a:t>
            </a:r>
            <a:r>
              <a:rPr lang="en-US" sz="1400" dirty="0" err="1"/>
              <a:t>ada</a:t>
            </a:r>
            <a:r>
              <a:rPr lang="en-US" sz="1400" dirty="0"/>
              <a:t> 2:</a:t>
            </a:r>
          </a:p>
          <a:p>
            <a:pPr marL="228600" indent="-228600">
              <a:buAutoNum type="arabicPeriod"/>
            </a:pPr>
            <a:r>
              <a:rPr lang="en-US" sz="1400" dirty="0"/>
              <a:t>SIKI : </a:t>
            </a:r>
            <a:r>
              <a:rPr lang="en-US" sz="1400" dirty="0" err="1"/>
              <a:t>akun</a:t>
            </a:r>
            <a:r>
              <a:rPr lang="en-US" sz="1400" dirty="0"/>
              <a:t> yang </a:t>
            </a:r>
            <a:r>
              <a:rPr lang="en-US" sz="1400" dirty="0" err="1"/>
              <a:t>dikirimkan</a:t>
            </a:r>
            <a:r>
              <a:rPr lang="en-US" sz="1400" dirty="0"/>
              <a:t> </a:t>
            </a:r>
            <a:r>
              <a:rPr lang="en-US" sz="1400" dirty="0" err="1"/>
              <a:t>saat</a:t>
            </a:r>
            <a:r>
              <a:rPr lang="en-US" sz="1400" dirty="0"/>
              <a:t> </a:t>
            </a:r>
            <a:r>
              <a:rPr lang="en-US" sz="1400" dirty="0" err="1"/>
              <a:t>permohonan</a:t>
            </a:r>
            <a:r>
              <a:rPr lang="en-US" sz="1400" dirty="0"/>
              <a:t> SKA / SKT </a:t>
            </a:r>
            <a:r>
              <a:rPr lang="en-US" sz="1400" dirty="0" err="1"/>
              <a:t>terbitan</a:t>
            </a:r>
            <a:r>
              <a:rPr lang="en-US" sz="1400" dirty="0"/>
              <a:t> LPJK </a:t>
            </a:r>
            <a:r>
              <a:rPr lang="en-US" sz="1400" dirty="0" err="1"/>
              <a:t>ke</a:t>
            </a:r>
            <a:r>
              <a:rPr lang="en-US" sz="1400" dirty="0"/>
              <a:t> email </a:t>
            </a:r>
            <a:r>
              <a:rPr lang="en-US" sz="1400" dirty="0" err="1"/>
              <a:t>pemohon</a:t>
            </a:r>
            <a:r>
              <a:rPr lang="en-US" sz="1400" dirty="0"/>
              <a:t> </a:t>
            </a:r>
            <a:r>
              <a:rPr lang="en-US" sz="1400" dirty="0" err="1"/>
              <a:t>untuk</a:t>
            </a:r>
            <a:r>
              <a:rPr lang="en-US" sz="1400" dirty="0"/>
              <a:t> download SKA/SKT di SIKI </a:t>
            </a:r>
            <a:r>
              <a:rPr lang="en-US" sz="1400" dirty="0" err="1"/>
              <a:t>Clinet</a:t>
            </a:r>
            <a:endParaRPr lang="en-US" sz="1400" dirty="0"/>
          </a:p>
          <a:p>
            <a:pPr marL="228600" indent="-228600">
              <a:buAutoNum type="arabicPeriod"/>
            </a:pPr>
            <a:r>
              <a:rPr lang="en-US" sz="1400" dirty="0"/>
              <a:t>SIMPAN : </a:t>
            </a:r>
            <a:r>
              <a:rPr lang="en-US" sz="1400" dirty="0" err="1"/>
              <a:t>bagi</a:t>
            </a:r>
            <a:r>
              <a:rPr lang="en-US" sz="1400" dirty="0"/>
              <a:t> yang </a:t>
            </a:r>
            <a:r>
              <a:rPr lang="en-US" sz="1400" dirty="0" err="1"/>
              <a:t>belum</a:t>
            </a:r>
            <a:r>
              <a:rPr lang="en-US" sz="1400" dirty="0"/>
              <a:t> punya </a:t>
            </a:r>
            <a:r>
              <a:rPr lang="en-US" sz="1400" dirty="0" err="1"/>
              <a:t>akun</a:t>
            </a:r>
            <a:r>
              <a:rPr lang="en-US" sz="1400" dirty="0"/>
              <a:t> SIKI, </a:t>
            </a:r>
            <a:r>
              <a:rPr lang="en-US" sz="1400" dirty="0" err="1"/>
              <a:t>dimohonkan</a:t>
            </a:r>
            <a:r>
              <a:rPr lang="en-US" sz="1400" dirty="0"/>
              <a:t> </a:t>
            </a:r>
            <a:r>
              <a:rPr lang="en-US" sz="1400" dirty="0" err="1"/>
              <a:t>melalui</a:t>
            </a:r>
            <a:r>
              <a:rPr lang="en-US" sz="1400" dirty="0"/>
              <a:t> SIMPAN</a:t>
            </a:r>
          </a:p>
          <a:p>
            <a:pPr marL="457200" indent="-228600">
              <a:buAutoNum type="alphaLcPeriod"/>
            </a:pPr>
            <a:r>
              <a:rPr lang="en-US" sz="1400" dirty="0"/>
              <a:t>SIMPAN </a:t>
            </a:r>
            <a:r>
              <a:rPr lang="en-US" sz="1400" dirty="0" err="1"/>
              <a:t>dengan</a:t>
            </a:r>
            <a:r>
              <a:rPr lang="en-US" sz="1400" dirty="0"/>
              <a:t> no NIK</a:t>
            </a:r>
          </a:p>
          <a:p>
            <a:pPr marL="457200" indent="-228600">
              <a:buAutoNum type="alphaLcPeriod"/>
            </a:pPr>
            <a:r>
              <a:rPr lang="en-US" sz="1400" dirty="0"/>
              <a:t>SIMPAN </a:t>
            </a:r>
            <a:r>
              <a:rPr lang="en-US" sz="1400" dirty="0" err="1"/>
              <a:t>dengan</a:t>
            </a:r>
            <a:r>
              <a:rPr lang="en-US" sz="1400" dirty="0"/>
              <a:t> no SKK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84092D-0B30-99B1-9392-28F3E88C7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396" y="1425260"/>
            <a:ext cx="6902921" cy="49993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1DB8BD-6FD0-2057-9EBC-4CDB085DD716}"/>
              </a:ext>
            </a:extLst>
          </p:cNvPr>
          <p:cNvSpPr txBox="1"/>
          <p:nvPr/>
        </p:nvSpPr>
        <p:spPr>
          <a:xfrm>
            <a:off x="5005397" y="850922"/>
            <a:ext cx="690292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https://siki.pu.go.id/perubahan-tkk/</a:t>
            </a:r>
          </a:p>
        </p:txBody>
      </p:sp>
      <p:pic>
        <p:nvPicPr>
          <p:cNvPr id="16" name="Google Shape;94;p13">
            <a:extLst>
              <a:ext uri="{FF2B5EF4-FFF2-40B4-BE49-F238E27FC236}">
                <a16:creationId xmlns:a16="http://schemas.microsoft.com/office/drawing/2014/main" id="{47334A2D-CBD1-A310-9551-250161BAE68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25BA2A2-18B5-4E8E-DF70-3F01E617B3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37760" y="1005840"/>
            <a:ext cx="1" cy="3931920"/>
          </a:xfrm>
          <a:prstGeom prst="bentConnector3">
            <a:avLst>
              <a:gd name="adj1" fmla="val 2286010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867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13228E-3404-DE88-7465-E66536770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85" y="1724555"/>
            <a:ext cx="2015490" cy="1455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A08F5-B0ED-8A44-5351-95C994EA78E7}"/>
              </a:ext>
            </a:extLst>
          </p:cNvPr>
          <p:cNvSpPr txBox="1"/>
          <p:nvPr/>
        </p:nvSpPr>
        <p:spPr>
          <a:xfrm>
            <a:off x="408906" y="882883"/>
            <a:ext cx="338709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28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LUPA AKUN </a:t>
            </a:r>
          </a:p>
          <a:p>
            <a:pPr defTabSz="742927"/>
            <a:r>
              <a:rPr lang="en-US" altLang="ko-KR" sz="28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BADAN USAHA</a:t>
            </a:r>
            <a:endParaRPr lang="ko-KR" altLang="en-US" sz="28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22F86-C190-D6D9-5FD8-8EAB24884432}"/>
              </a:ext>
            </a:extLst>
          </p:cNvPr>
          <p:cNvSpPr txBox="1"/>
          <p:nvPr/>
        </p:nvSpPr>
        <p:spPr>
          <a:xfrm>
            <a:off x="6556618" y="4004172"/>
            <a:ext cx="6109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1800" dirty="0">
                <a:hlinkClick r:id="rId8"/>
              </a:rPr>
              <a:t>simpan@pu.go.id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A279EA-4AB9-8169-A2DE-108395950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1250" y="1580042"/>
            <a:ext cx="876919" cy="876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210DB4-4762-2C80-1AED-6F9281833FD0}"/>
              </a:ext>
            </a:extLst>
          </p:cNvPr>
          <p:cNvSpPr txBox="1"/>
          <p:nvPr/>
        </p:nvSpPr>
        <p:spPr>
          <a:xfrm>
            <a:off x="6585217" y="1587540"/>
            <a:ext cx="471994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742927"/>
            <a:r>
              <a:rPr lang="en-US" altLang="ko-KR" sz="28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Klik</a:t>
            </a:r>
            <a:r>
              <a:rPr lang="en-US" altLang="ko-KR" sz="28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forget password pada menu login</a:t>
            </a:r>
            <a:endParaRPr lang="ko-KR" altLang="en-US" sz="28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392F8-A9BD-9E56-6B19-42664AE208F0}"/>
              </a:ext>
            </a:extLst>
          </p:cNvPr>
          <p:cNvSpPr txBox="1"/>
          <p:nvPr/>
        </p:nvSpPr>
        <p:spPr>
          <a:xfrm>
            <a:off x="6585217" y="2536728"/>
            <a:ext cx="6109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42927"/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Link </a:t>
            </a:r>
            <a:r>
              <a:rPr lang="en-US" altLang="ko-KR" sz="18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perubahan</a:t>
            </a: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password </a:t>
            </a:r>
            <a:r>
              <a:rPr lang="en-US" altLang="ko-KR" sz="18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akan</a:t>
            </a: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altLang="ko-KR" sz="18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dikirim</a:t>
            </a: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altLang="ko-KR" sz="18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ke</a:t>
            </a:r>
            <a:r>
              <a:rPr lang="en-US" altLang="ko-KR" sz="1800" b="1" dirty="0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email BUJK </a:t>
            </a:r>
            <a:r>
              <a:rPr lang="en-US" altLang="ko-KR" sz="1800" b="1" dirty="0" err="1">
                <a:solidFill>
                  <a:schemeClr val="accent2"/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terdaftar</a:t>
            </a:r>
            <a:endParaRPr lang="ko-KR" altLang="en-US" sz="1800" b="1" dirty="0">
              <a:solidFill>
                <a:schemeClr val="accent2"/>
              </a:solidFill>
              <a:latin typeface="Tw Cen MT" panose="020B0602020104020603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3196B3-5181-066C-CD98-02E2E55DE3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2480" y="3185783"/>
            <a:ext cx="1359527" cy="1359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1A0D3D-81CC-A4AF-81C3-67FE23EB3378}"/>
              </a:ext>
            </a:extLst>
          </p:cNvPr>
          <p:cNvSpPr txBox="1"/>
          <p:nvPr/>
        </p:nvSpPr>
        <p:spPr>
          <a:xfrm>
            <a:off x="6580752" y="3413332"/>
            <a:ext cx="6155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dirty="0" err="1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Hubungi</a:t>
            </a:r>
            <a:r>
              <a:rPr lang="en-US" altLang="ko-KR" sz="2800" b="1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0"/>
                <a:ea typeface="Century Gothic" charset="0"/>
                <a:cs typeface="Century Gothic" charset="0"/>
              </a:rPr>
              <a:t> LPJK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86046-6939-9BA0-F0F8-4C554EE51C64}"/>
              </a:ext>
            </a:extLst>
          </p:cNvPr>
          <p:cNvSpPr txBox="1"/>
          <p:nvPr/>
        </p:nvSpPr>
        <p:spPr>
          <a:xfrm>
            <a:off x="165058" y="3357378"/>
            <a:ext cx="46683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Jenis</a:t>
            </a:r>
            <a:r>
              <a:rPr lang="en-US" sz="1600" dirty="0"/>
              <a:t> AKUN </a:t>
            </a:r>
            <a:r>
              <a:rPr lang="en-US" sz="1600" dirty="0" err="1"/>
              <a:t>ada</a:t>
            </a:r>
            <a:r>
              <a:rPr lang="en-US" sz="1600" dirty="0"/>
              <a:t> 2:</a:t>
            </a:r>
          </a:p>
          <a:p>
            <a:pPr marL="342900" indent="-342900">
              <a:buAutoNum type="arabicPeriod"/>
            </a:pPr>
            <a:r>
              <a:rPr lang="en-US" sz="1600" dirty="0"/>
              <a:t>SIKI : </a:t>
            </a:r>
          </a:p>
          <a:p>
            <a:pPr marL="688975" indent="-342900">
              <a:buAutoNum type="alphaLcPeriod"/>
            </a:pPr>
            <a:r>
              <a:rPr lang="en-US" sz="1600" dirty="0" err="1"/>
              <a:t>akun</a:t>
            </a:r>
            <a:r>
              <a:rPr lang="en-US" sz="1600" dirty="0"/>
              <a:t> yang </a:t>
            </a:r>
            <a:r>
              <a:rPr lang="en-US" sz="1600" dirty="0" err="1"/>
              <a:t>dikirimkan</a:t>
            </a:r>
            <a:r>
              <a:rPr lang="en-US" sz="1600" dirty="0"/>
              <a:t> </a:t>
            </a:r>
            <a:r>
              <a:rPr lang="en-US" sz="1600" dirty="0" err="1"/>
              <a:t>saat</a:t>
            </a:r>
            <a:r>
              <a:rPr lang="en-US" sz="1600" dirty="0"/>
              <a:t> </a:t>
            </a:r>
            <a:r>
              <a:rPr lang="en-US" sz="1600" dirty="0" err="1"/>
              <a:t>permohonan</a:t>
            </a:r>
            <a:r>
              <a:rPr lang="en-US" sz="1600" dirty="0"/>
              <a:t> SBU </a:t>
            </a:r>
            <a:r>
              <a:rPr lang="en-US" sz="1600" dirty="0" err="1"/>
              <a:t>terbitan</a:t>
            </a:r>
            <a:r>
              <a:rPr lang="en-US" sz="1600" dirty="0"/>
              <a:t> LPJK </a:t>
            </a:r>
            <a:r>
              <a:rPr lang="en-US" sz="1600" dirty="0" err="1"/>
              <a:t>ke</a:t>
            </a:r>
            <a:r>
              <a:rPr lang="en-US" sz="1600" dirty="0"/>
              <a:t> email </a:t>
            </a:r>
            <a:r>
              <a:rPr lang="en-US" sz="1600" dirty="0" err="1"/>
              <a:t>pemohon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download </a:t>
            </a:r>
            <a:r>
              <a:rPr lang="en-US" sz="1600" b="1" dirty="0"/>
              <a:t>SBU </a:t>
            </a:r>
            <a:r>
              <a:rPr lang="en-US" sz="1600" b="1" dirty="0" err="1"/>
              <a:t>elektronik</a:t>
            </a:r>
            <a:r>
              <a:rPr lang="en-US" sz="1600" b="1" dirty="0"/>
              <a:t> </a:t>
            </a:r>
            <a:r>
              <a:rPr lang="en-US" sz="1600" dirty="0"/>
              <a:t>di SIKI Client</a:t>
            </a:r>
          </a:p>
          <a:p>
            <a:pPr marL="688975" indent="-342900">
              <a:buAutoNum type="alphaLcPeriod"/>
            </a:pPr>
            <a:r>
              <a:rPr lang="en-US" sz="1600" dirty="0"/>
              <a:t>Akun yang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/>
              <a:t>dimohon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LPJK </a:t>
            </a:r>
            <a:r>
              <a:rPr lang="en-US" sz="1600" dirty="0" err="1"/>
              <a:t>melalui</a:t>
            </a:r>
            <a:r>
              <a:rPr lang="en-US" sz="1600" dirty="0"/>
              <a:t> </a:t>
            </a:r>
            <a:r>
              <a:rPr lang="en-US" sz="1600" dirty="0" err="1"/>
              <a:t>bagi</a:t>
            </a:r>
            <a:r>
              <a:rPr lang="en-US" sz="1600" dirty="0"/>
              <a:t> </a:t>
            </a:r>
            <a:r>
              <a:rPr lang="en-US" sz="1600" dirty="0" err="1"/>
              <a:t>pemilik</a:t>
            </a:r>
            <a:r>
              <a:rPr lang="en-US" sz="1600" dirty="0"/>
              <a:t> </a:t>
            </a:r>
            <a:r>
              <a:rPr lang="en-US" sz="1600" b="1" dirty="0"/>
              <a:t>SBU </a:t>
            </a:r>
            <a:r>
              <a:rPr lang="en-US" sz="1600" b="1" dirty="0" err="1"/>
              <a:t>belum</a:t>
            </a:r>
            <a:r>
              <a:rPr lang="en-US" sz="1600" b="1" dirty="0"/>
              <a:t> </a:t>
            </a:r>
            <a:r>
              <a:rPr lang="en-US" sz="1600" b="1" dirty="0" err="1"/>
              <a:t>elektronik</a:t>
            </a:r>
            <a:endParaRPr lang="en-US" sz="1600" b="1" dirty="0"/>
          </a:p>
          <a:p>
            <a:pPr marL="346075" indent="-346075">
              <a:tabLst>
                <a:tab pos="346075" algn="l"/>
              </a:tabLst>
            </a:pPr>
            <a:r>
              <a:rPr lang="en-US" sz="1600" dirty="0"/>
              <a:t>2.   SIMPAN : </a:t>
            </a:r>
            <a:r>
              <a:rPr lang="en-US" sz="1600" dirty="0" err="1"/>
              <a:t>bagi</a:t>
            </a:r>
            <a:r>
              <a:rPr lang="en-US" sz="1600" dirty="0"/>
              <a:t> </a:t>
            </a:r>
            <a:r>
              <a:rPr lang="en-US" sz="1600" dirty="0" err="1"/>
              <a:t>pemilik</a:t>
            </a:r>
            <a:r>
              <a:rPr lang="en-US" sz="1600" dirty="0"/>
              <a:t> SBU KBLI 2020 </a:t>
            </a:r>
            <a:r>
              <a:rPr lang="en-US" sz="1600" dirty="0" err="1"/>
              <a:t>atau</a:t>
            </a:r>
            <a:r>
              <a:rPr lang="en-US" sz="1600" dirty="0"/>
              <a:t>                        KP BUJKA dan PMA </a:t>
            </a:r>
            <a:r>
              <a:rPr lang="en-US" sz="1600" dirty="0" err="1"/>
              <a:t>baru</a:t>
            </a:r>
            <a:r>
              <a:rPr lang="en-US" sz="1600" dirty="0"/>
              <a:t>:</a:t>
            </a:r>
          </a:p>
          <a:p>
            <a:pPr marL="571500" indent="-228600">
              <a:buFontTx/>
              <a:buAutoNum type="alphaLcPeriod"/>
            </a:pPr>
            <a:r>
              <a:rPr lang="en-US" sz="1600" dirty="0"/>
              <a:t>SIMPAN No SBU KBLI 2020</a:t>
            </a:r>
          </a:p>
          <a:p>
            <a:pPr marL="571500" indent="-228600">
              <a:buAutoNum type="alphaLcPeriod"/>
            </a:pPr>
            <a:r>
              <a:rPr lang="en-US" sz="1600" dirty="0"/>
              <a:t>SIMPAN PMA/KP BUJKA</a:t>
            </a:r>
          </a:p>
        </p:txBody>
      </p:sp>
      <p:pic>
        <p:nvPicPr>
          <p:cNvPr id="6" name="Google Shape;94;p13">
            <a:extLst>
              <a:ext uri="{FF2B5EF4-FFF2-40B4-BE49-F238E27FC236}">
                <a16:creationId xmlns:a16="http://schemas.microsoft.com/office/drawing/2014/main" id="{FA3DC90D-99C2-8322-5201-985CB5B8F03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220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0FEDC4D-A483-4D67-820B-8BF61E512323}"/>
              </a:ext>
            </a:extLst>
          </p:cNvPr>
          <p:cNvSpPr/>
          <p:nvPr/>
        </p:nvSpPr>
        <p:spPr>
          <a:xfrm>
            <a:off x="809626" y="529056"/>
            <a:ext cx="5029200" cy="5633638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chemeClr val="accent1"/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FEB52-2320-4F1C-B307-962BF0438AAB}"/>
              </a:ext>
            </a:extLst>
          </p:cNvPr>
          <p:cNvGrpSpPr/>
          <p:nvPr/>
        </p:nvGrpSpPr>
        <p:grpSpPr>
          <a:xfrm>
            <a:off x="1975496" y="1997837"/>
            <a:ext cx="2697460" cy="2696074"/>
            <a:chOff x="4574848" y="1897856"/>
            <a:chExt cx="3028217" cy="30266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0116E20-8F11-4309-8D12-7F4741BC1EAF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9F5F6BD-971A-43CF-AC53-18F0950ADA83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4C02D2-1323-4473-9FA1-F843E5BAA1F0}"/>
              </a:ext>
            </a:extLst>
          </p:cNvPr>
          <p:cNvSpPr txBox="1"/>
          <p:nvPr/>
        </p:nvSpPr>
        <p:spPr>
          <a:xfrm>
            <a:off x="6261652" y="2987252"/>
            <a:ext cx="5930348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SISTEM INFORMASI KONSTRUKSI INDONESIA (SIKI)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E7A2F-A3EE-49C0-92BC-9041F9E4725C}"/>
              </a:ext>
            </a:extLst>
          </p:cNvPr>
          <p:cNvGrpSpPr/>
          <p:nvPr/>
        </p:nvGrpSpPr>
        <p:grpSpPr>
          <a:xfrm>
            <a:off x="7382430" y="1660776"/>
            <a:ext cx="2036992" cy="690412"/>
            <a:chOff x="363148" y="262896"/>
            <a:chExt cx="2965370" cy="100507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FB1113-EFEB-4E0E-A714-4AF331FB6FFA}"/>
                </a:ext>
              </a:extLst>
            </p:cNvPr>
            <p:cNvSpPr/>
            <p:nvPr/>
          </p:nvSpPr>
          <p:spPr>
            <a:xfrm>
              <a:off x="2209270" y="455209"/>
              <a:ext cx="637492" cy="358684"/>
            </a:xfrm>
            <a:custGeom>
              <a:avLst/>
              <a:gdLst>
                <a:gd name="connsiteX0" fmla="*/ 363745 w 1020075"/>
                <a:gd name="connsiteY0" fmla="*/ 0 h 573944"/>
                <a:gd name="connsiteX1" fmla="*/ 1020075 w 1020075"/>
                <a:gd name="connsiteY1" fmla="*/ 569873 h 573944"/>
                <a:gd name="connsiteX2" fmla="*/ 1012022 w 1020075"/>
                <a:gd name="connsiteY2" fmla="*/ 573944 h 573944"/>
                <a:gd name="connsiteX3" fmla="*/ 367771 w 1020075"/>
                <a:gd name="connsiteY3" fmla="*/ 48846 h 573944"/>
                <a:gd name="connsiteX4" fmla="*/ 152979 w 1020075"/>
                <a:gd name="connsiteY4" fmla="*/ 212429 h 573944"/>
                <a:gd name="connsiteX5" fmla="*/ 0 w 1020075"/>
                <a:gd name="connsiteY5" fmla="*/ 80959 h 573944"/>
                <a:gd name="connsiteX6" fmla="*/ 89938 w 1020075"/>
                <a:gd name="connsiteY6" fmla="*/ 8141 h 5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075" h="573944">
                  <a:moveTo>
                    <a:pt x="363745" y="0"/>
                  </a:moveTo>
                  <a:lnTo>
                    <a:pt x="1020075" y="569873"/>
                  </a:lnTo>
                  <a:lnTo>
                    <a:pt x="1012022" y="573944"/>
                  </a:lnTo>
                  <a:lnTo>
                    <a:pt x="367771" y="48846"/>
                  </a:lnTo>
                  <a:lnTo>
                    <a:pt x="152979" y="212429"/>
                  </a:lnTo>
                  <a:lnTo>
                    <a:pt x="0" y="80959"/>
                  </a:lnTo>
                  <a:lnTo>
                    <a:pt x="89938" y="81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564D58-4A13-4335-B68C-B4F231AD6AD5}"/>
                </a:ext>
              </a:extLst>
            </p:cNvPr>
            <p:cNvSpPr/>
            <p:nvPr/>
          </p:nvSpPr>
          <p:spPr>
            <a:xfrm>
              <a:off x="363148" y="262896"/>
              <a:ext cx="2483614" cy="989049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12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3956538" y="1239715"/>
                  </a:lnTo>
                  <a:lnTo>
                    <a:pt x="3974123" y="1230923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6A9017-82BA-413D-BD13-CBAB41C0B0A1}"/>
                </a:ext>
              </a:extLst>
            </p:cNvPr>
            <p:cNvGrpSpPr/>
            <p:nvPr/>
          </p:nvGrpSpPr>
          <p:grpSpPr>
            <a:xfrm>
              <a:off x="1753312" y="822441"/>
              <a:ext cx="388293" cy="397909"/>
              <a:chOff x="4985238" y="2460380"/>
              <a:chExt cx="621322" cy="6367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693C03C-FF88-42AC-A93E-610DC210DC0E}"/>
                  </a:ext>
                </a:extLst>
              </p:cNvPr>
              <p:cNvSpPr/>
              <p:nvPr/>
            </p:nvSpPr>
            <p:spPr>
              <a:xfrm>
                <a:off x="4985238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17DBED-DE50-4C89-8615-B31F7EFF769F}"/>
                  </a:ext>
                </a:extLst>
              </p:cNvPr>
              <p:cNvSpPr/>
              <p:nvPr/>
            </p:nvSpPr>
            <p:spPr>
              <a:xfrm>
                <a:off x="5316414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543183-7CC4-420D-8ECC-3B2955A898CF}"/>
                  </a:ext>
                </a:extLst>
              </p:cNvPr>
              <p:cNvSpPr/>
              <p:nvPr/>
            </p:nvSpPr>
            <p:spPr>
              <a:xfrm>
                <a:off x="4985238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ABEB01-8BA0-4C10-A435-1C39BEAE9B34}"/>
                  </a:ext>
                </a:extLst>
              </p:cNvPr>
              <p:cNvSpPr/>
              <p:nvPr/>
            </p:nvSpPr>
            <p:spPr>
              <a:xfrm>
                <a:off x="5316414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F13BF1-7DAF-4E1A-97B5-4D8406B79209}"/>
                </a:ext>
              </a:extLst>
            </p:cNvPr>
            <p:cNvSpPr/>
            <p:nvPr/>
          </p:nvSpPr>
          <p:spPr>
            <a:xfrm>
              <a:off x="2269816" y="810077"/>
              <a:ext cx="1058702" cy="457894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  <a:gd name="connsiteX0" fmla="*/ 0 w 4302051"/>
                <a:gd name="connsiteY0" fmla="*/ 1573823 h 1582615"/>
                <a:gd name="connsiteX1" fmla="*/ 589084 w 4302051"/>
                <a:gd name="connsiteY1" fmla="*/ 1582615 h 1582615"/>
                <a:gd name="connsiteX2" fmla="*/ 2549769 w 4302051"/>
                <a:gd name="connsiteY2" fmla="*/ 105507 h 1582615"/>
                <a:gd name="connsiteX3" fmla="*/ 3956538 w 4302051"/>
                <a:gd name="connsiteY3" fmla="*/ 1239715 h 1582615"/>
                <a:gd name="connsiteX4" fmla="*/ 4302051 w 4302051"/>
                <a:gd name="connsiteY4" fmla="*/ 1515805 h 1582615"/>
                <a:gd name="connsiteX5" fmla="*/ 2540977 w 4302051"/>
                <a:gd name="connsiteY5" fmla="*/ 0 h 1582615"/>
                <a:gd name="connsiteX6" fmla="*/ 1943100 w 4302051"/>
                <a:gd name="connsiteY6" fmla="*/ 17584 h 1582615"/>
                <a:gd name="connsiteX7" fmla="*/ 0 w 4302051"/>
                <a:gd name="connsiteY7" fmla="*/ 1573823 h 1582615"/>
                <a:gd name="connsiteX0" fmla="*/ 0 w 4347933"/>
                <a:gd name="connsiteY0" fmla="*/ 1573823 h 1582615"/>
                <a:gd name="connsiteX1" fmla="*/ 589084 w 4347933"/>
                <a:gd name="connsiteY1" fmla="*/ 1582615 h 1582615"/>
                <a:gd name="connsiteX2" fmla="*/ 2549769 w 4347933"/>
                <a:gd name="connsiteY2" fmla="*/ 105507 h 1582615"/>
                <a:gd name="connsiteX3" fmla="*/ 4347933 w 4347933"/>
                <a:gd name="connsiteY3" fmla="*/ 1578018 h 1582615"/>
                <a:gd name="connsiteX4" fmla="*/ 4302051 w 4347933"/>
                <a:gd name="connsiteY4" fmla="*/ 1515805 h 1582615"/>
                <a:gd name="connsiteX5" fmla="*/ 2540977 w 4347933"/>
                <a:gd name="connsiteY5" fmla="*/ 0 h 1582615"/>
                <a:gd name="connsiteX6" fmla="*/ 1943100 w 4347933"/>
                <a:gd name="connsiteY6" fmla="*/ 17584 h 1582615"/>
                <a:gd name="connsiteX7" fmla="*/ 0 w 434793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793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4347933" y="1578018"/>
                  </a:lnTo>
                  <a:lnTo>
                    <a:pt x="4302051" y="1515805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AF086F9-0820-4AF3-A6D2-5D889C0FA826}"/>
              </a:ext>
            </a:extLst>
          </p:cNvPr>
          <p:cNvSpPr/>
          <p:nvPr/>
        </p:nvSpPr>
        <p:spPr>
          <a:xfrm>
            <a:off x="0" y="5622579"/>
            <a:ext cx="1439694" cy="1249894"/>
          </a:xfrm>
          <a:prstGeom prst="rect">
            <a:avLst/>
          </a:prstGeom>
          <a:solidFill>
            <a:srgbClr val="FAC72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FA14E-C0DC-4389-B9D0-F0A1AED9429E}"/>
              </a:ext>
            </a:extLst>
          </p:cNvPr>
          <p:cNvSpPr/>
          <p:nvPr/>
        </p:nvSpPr>
        <p:spPr>
          <a:xfrm>
            <a:off x="1439694" y="6245819"/>
            <a:ext cx="10752158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94;p13">
            <a:extLst>
              <a:ext uri="{FF2B5EF4-FFF2-40B4-BE49-F238E27FC236}">
                <a16:creationId xmlns:a16="http://schemas.microsoft.com/office/drawing/2014/main" id="{1B04AE3C-2E64-D9A8-4EF6-22123A9538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702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992" y="993"/>
            <a:ext cx="1239847" cy="1237863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1238544" y="6056714"/>
            <a:ext cx="1239847" cy="1237863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C3678-534E-47AD-9086-83E749AE2CCE}"/>
              </a:ext>
            </a:extLst>
          </p:cNvPr>
          <p:cNvSpPr txBox="1"/>
          <p:nvPr/>
        </p:nvSpPr>
        <p:spPr>
          <a:xfrm>
            <a:off x="2032920" y="3032858"/>
            <a:ext cx="30479" cy="27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ID" sz="120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1DD3B9-7C41-6FFC-405D-887F2B1D83E9}"/>
              </a:ext>
            </a:extLst>
          </p:cNvPr>
          <p:cNvCxnSpPr/>
          <p:nvPr/>
        </p:nvCxnSpPr>
        <p:spPr>
          <a:xfrm>
            <a:off x="2363586" y="6836004"/>
            <a:ext cx="8735918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EF654F-5636-1FFA-E01E-164DE4E62C98}"/>
              </a:ext>
            </a:extLst>
          </p:cNvPr>
          <p:cNvGrpSpPr/>
          <p:nvPr/>
        </p:nvGrpSpPr>
        <p:grpSpPr>
          <a:xfrm>
            <a:off x="3781166" y="3980223"/>
            <a:ext cx="3978439" cy="253330"/>
            <a:chOff x="6859128" y="1102819"/>
            <a:chExt cx="1694695" cy="2111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F14945-8E95-23FA-25BF-7D416075FD86}"/>
                </a:ext>
              </a:extLst>
            </p:cNvPr>
            <p:cNvSpPr/>
            <p:nvPr/>
          </p:nvSpPr>
          <p:spPr>
            <a:xfrm>
              <a:off x="6971086" y="1102819"/>
              <a:ext cx="1433030" cy="209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6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5B181D-4F1F-0D8D-82DF-3693DD752B0B}"/>
                </a:ext>
              </a:extLst>
            </p:cNvPr>
            <p:cNvSpPr/>
            <p:nvPr/>
          </p:nvSpPr>
          <p:spPr>
            <a:xfrm>
              <a:off x="6859128" y="1104679"/>
              <a:ext cx="1694695" cy="209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60"/>
            </a:p>
          </p:txBody>
        </p:sp>
      </p:grp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1A8A96B-FF79-E53C-DCFA-C1AF8927F845}"/>
              </a:ext>
            </a:extLst>
          </p:cNvPr>
          <p:cNvSpPr txBox="1">
            <a:spLocks/>
          </p:cNvSpPr>
          <p:nvPr/>
        </p:nvSpPr>
        <p:spPr>
          <a:xfrm>
            <a:off x="2877314" y="441368"/>
            <a:ext cx="8222190" cy="689869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360" b="1" dirty="0">
                <a:solidFill>
                  <a:srgbClr val="354878"/>
                </a:solidFill>
                <a:latin typeface="Century Gothic" panose="020B0502020202020204" pitchFamily="34" charset="0"/>
              </a:rPr>
              <a:t>FUNGSI </a:t>
            </a:r>
            <a:r>
              <a:rPr lang="en-US" sz="3360" dirty="0">
                <a:solidFill>
                  <a:srgbClr val="354878"/>
                </a:solidFill>
                <a:latin typeface="Century Gothic" panose="020B0502020202020204" pitchFamily="34" charset="0"/>
              </a:rPr>
              <a:t>SIKI</a:t>
            </a:r>
          </a:p>
        </p:txBody>
      </p:sp>
      <p:sp>
        <p:nvSpPr>
          <p:cNvPr id="15" name="Persegi Panjang 167">
            <a:extLst>
              <a:ext uri="{FF2B5EF4-FFF2-40B4-BE49-F238E27FC236}">
                <a16:creationId xmlns:a16="http://schemas.microsoft.com/office/drawing/2014/main" id="{3E232396-C817-F78D-8E3B-9EC8249941A0}"/>
              </a:ext>
            </a:extLst>
          </p:cNvPr>
          <p:cNvSpPr/>
          <p:nvPr/>
        </p:nvSpPr>
        <p:spPr>
          <a:xfrm>
            <a:off x="1460457" y="1996594"/>
            <a:ext cx="2814854" cy="819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Sertifikasi</a:t>
            </a:r>
            <a:endParaRPr lang="en-US" sz="1320" b="1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Sertifikasi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Badan Usaha dan Tenaga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Kerja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ersegi Panjang 167">
            <a:extLst>
              <a:ext uri="{FF2B5EF4-FFF2-40B4-BE49-F238E27FC236}">
                <a16:creationId xmlns:a16="http://schemas.microsoft.com/office/drawing/2014/main" id="{7DC5E079-8F35-19E0-DD89-A72F34255F9A}"/>
              </a:ext>
            </a:extLst>
          </p:cNvPr>
          <p:cNvSpPr/>
          <p:nvPr/>
        </p:nvSpPr>
        <p:spPr>
          <a:xfrm>
            <a:off x="4645050" y="1554586"/>
            <a:ext cx="2374352" cy="103140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280">
              <a:defRPr/>
            </a:pPr>
            <a:r>
              <a:rPr lang="en-US" sz="1320" b="1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Searching</a:t>
            </a:r>
          </a:p>
          <a:p>
            <a:pPr algn="ctr" defTabSz="1097280">
              <a:defRPr/>
            </a:pPr>
            <a:r>
              <a:rPr lang="en-US" sz="1320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Pengecekan</a:t>
            </a:r>
            <a:r>
              <a:rPr lang="en-US" sz="1320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Status </a:t>
            </a:r>
            <a:r>
              <a:rPr lang="en-US" sz="1320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BUJK dan Tenaga </a:t>
            </a:r>
            <a:r>
              <a:rPr lang="en-US" sz="1320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Kerja</a:t>
            </a:r>
            <a:endParaRPr lang="en-US" sz="1320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ersegi Panjang 167">
            <a:extLst>
              <a:ext uri="{FF2B5EF4-FFF2-40B4-BE49-F238E27FC236}">
                <a16:creationId xmlns:a16="http://schemas.microsoft.com/office/drawing/2014/main" id="{800B9E21-9C14-60D9-CD0D-F976851FF7D0}"/>
              </a:ext>
            </a:extLst>
          </p:cNvPr>
          <p:cNvSpPr/>
          <p:nvPr/>
        </p:nvSpPr>
        <p:spPr>
          <a:xfrm>
            <a:off x="1460457" y="1230882"/>
            <a:ext cx="3205766" cy="780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Registrasi</a:t>
            </a:r>
            <a:endParaRPr lang="en-US" sz="1320" b="1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Registrasi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Badan Usaha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danTenaga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Kerja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ersegi Panjang 167">
            <a:extLst>
              <a:ext uri="{FF2B5EF4-FFF2-40B4-BE49-F238E27FC236}">
                <a16:creationId xmlns:a16="http://schemas.microsoft.com/office/drawing/2014/main" id="{A12F86F2-10C3-DA2D-8EAF-A4EF315A2F1E}"/>
              </a:ext>
            </a:extLst>
          </p:cNvPr>
          <p:cNvSpPr/>
          <p:nvPr/>
        </p:nvSpPr>
        <p:spPr>
          <a:xfrm>
            <a:off x="8116874" y="1239848"/>
            <a:ext cx="2689948" cy="989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Penilaian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Asesor</a:t>
            </a:r>
            <a:endParaRPr lang="en-US" sz="1320" b="1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Penilaian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Sertifikat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Badan Usaha dan Tenaga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Kerja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ersegi Panjang 167">
            <a:extLst>
              <a:ext uri="{FF2B5EF4-FFF2-40B4-BE49-F238E27FC236}">
                <a16:creationId xmlns:a16="http://schemas.microsoft.com/office/drawing/2014/main" id="{801CB44B-17F0-FFBB-B4A5-3DB5F5EC080D}"/>
              </a:ext>
            </a:extLst>
          </p:cNvPr>
          <p:cNvSpPr/>
          <p:nvPr/>
        </p:nvSpPr>
        <p:spPr>
          <a:xfrm>
            <a:off x="1460457" y="2840396"/>
            <a:ext cx="2828786" cy="904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PPKB</a:t>
            </a: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Pengembangan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Keprofesian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Berkelanjutan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Bagi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Tenaga Ahli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Konstruksi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ersegi Panjang 167">
            <a:extLst>
              <a:ext uri="{FF2B5EF4-FFF2-40B4-BE49-F238E27FC236}">
                <a16:creationId xmlns:a16="http://schemas.microsoft.com/office/drawing/2014/main" id="{DAE1C012-5B2C-ABA1-22F8-2C5F4BD3A917}"/>
              </a:ext>
            </a:extLst>
          </p:cNvPr>
          <p:cNvSpPr/>
          <p:nvPr/>
        </p:nvSpPr>
        <p:spPr>
          <a:xfrm>
            <a:off x="8150624" y="5904511"/>
            <a:ext cx="2445823" cy="777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Pemohon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/Client</a:t>
            </a:r>
          </a:p>
          <a:p>
            <a:pPr defTabSz="1097280">
              <a:defRPr/>
            </a:pP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Portal BUJK dan Tenaga</a:t>
            </a: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Kerja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Konstruksi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ersegi Panjang 167">
            <a:extLst>
              <a:ext uri="{FF2B5EF4-FFF2-40B4-BE49-F238E27FC236}">
                <a16:creationId xmlns:a16="http://schemas.microsoft.com/office/drawing/2014/main" id="{5767A7FA-75FE-E390-FF06-CA120D9F9051}"/>
              </a:ext>
            </a:extLst>
          </p:cNvPr>
          <p:cNvSpPr/>
          <p:nvPr/>
        </p:nvSpPr>
        <p:spPr>
          <a:xfrm>
            <a:off x="1460457" y="5389078"/>
            <a:ext cx="2814854" cy="89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Asosiasi</a:t>
            </a:r>
            <a:endParaRPr lang="en-US" sz="1320" b="1" dirty="0">
              <a:solidFill>
                <a:srgbClr val="FF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defTabSz="1097280">
              <a:defRPr/>
            </a:pPr>
            <a:r>
              <a:rPr lang="en-US" sz="132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Portal </a:t>
            </a:r>
            <a:r>
              <a:rPr lang="en-US" sz="1320" dirty="0" err="1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Bagi</a:t>
            </a:r>
            <a:r>
              <a:rPr lang="en-US" sz="132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Asosiasi</a:t>
            </a:r>
            <a:r>
              <a:rPr lang="en-US" sz="132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Jasa </a:t>
            </a:r>
            <a:r>
              <a:rPr lang="en-US" sz="1320" dirty="0" err="1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Konstruksi</a:t>
            </a:r>
            <a:r>
              <a:rPr lang="en-US" sz="132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(</a:t>
            </a:r>
            <a:r>
              <a:rPr lang="en-US" sz="1320" dirty="0" err="1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Unduh</a:t>
            </a:r>
            <a:r>
              <a:rPr lang="en-US" sz="132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Copy </a:t>
            </a:r>
            <a:r>
              <a:rPr lang="en-US" sz="1320" dirty="0" err="1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Sertifikat</a:t>
            </a:r>
            <a:r>
              <a:rPr lang="en-US" sz="132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Persegi Panjang 167">
            <a:extLst>
              <a:ext uri="{FF2B5EF4-FFF2-40B4-BE49-F238E27FC236}">
                <a16:creationId xmlns:a16="http://schemas.microsoft.com/office/drawing/2014/main" id="{3107A391-DC8F-3D35-132E-1906519A65E5}"/>
              </a:ext>
            </a:extLst>
          </p:cNvPr>
          <p:cNvSpPr/>
          <p:nvPr/>
        </p:nvSpPr>
        <p:spPr>
          <a:xfrm>
            <a:off x="8129510" y="2194758"/>
            <a:ext cx="2689948" cy="73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MNG</a:t>
            </a: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Manajemen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Perubahan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SIKI LPJK</a:t>
            </a:r>
          </a:p>
        </p:txBody>
      </p:sp>
      <p:sp>
        <p:nvSpPr>
          <p:cNvPr id="23" name="Persegi Panjang 167">
            <a:extLst>
              <a:ext uri="{FF2B5EF4-FFF2-40B4-BE49-F238E27FC236}">
                <a16:creationId xmlns:a16="http://schemas.microsoft.com/office/drawing/2014/main" id="{CBF03BF9-85ED-FC57-505A-E767D2D21368}"/>
              </a:ext>
            </a:extLst>
          </p:cNvPr>
          <p:cNvSpPr/>
          <p:nvPr/>
        </p:nvSpPr>
        <p:spPr>
          <a:xfrm>
            <a:off x="4645050" y="547382"/>
            <a:ext cx="2374352" cy="8970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280">
              <a:defRPr/>
            </a:pPr>
            <a:r>
              <a:rPr lang="en-US" sz="1320" b="1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Mobile Apps</a:t>
            </a:r>
          </a:p>
          <a:p>
            <a:pPr algn="ctr" defTabSz="1097280">
              <a:defRPr/>
            </a:pPr>
            <a:r>
              <a:rPr lang="en-US" sz="1320" b="1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Jakontrust</a:t>
            </a:r>
            <a:endParaRPr lang="en-US" sz="1320" b="1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ctr" defTabSz="1097280">
              <a:defRPr/>
            </a:pPr>
            <a:r>
              <a:rPr lang="en-US" sz="1200" b="1" dirty="0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</a:t>
            </a:r>
            <a:r>
              <a:rPr lang="en-US" sz="1200" b="1" dirty="0" err="1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Diunduh</a:t>
            </a:r>
            <a:r>
              <a:rPr lang="en-US" sz="1200" b="1" dirty="0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terpisah</a:t>
            </a:r>
            <a:r>
              <a:rPr lang="en-US" sz="1200" b="1" dirty="0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Android </a:t>
            </a:r>
            <a:r>
              <a:rPr lang="en-US" sz="1200" b="1" dirty="0" err="1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dan</a:t>
            </a:r>
            <a:r>
              <a:rPr lang="en-US" sz="1200" b="1" dirty="0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iOS)</a:t>
            </a:r>
          </a:p>
        </p:txBody>
      </p:sp>
      <p:sp>
        <p:nvSpPr>
          <p:cNvPr id="24" name="Persegi Panjang 167">
            <a:extLst>
              <a:ext uri="{FF2B5EF4-FFF2-40B4-BE49-F238E27FC236}">
                <a16:creationId xmlns:a16="http://schemas.microsoft.com/office/drawing/2014/main" id="{425915A2-4462-F596-9C4B-77EB3C76A9B9}"/>
              </a:ext>
            </a:extLst>
          </p:cNvPr>
          <p:cNvSpPr/>
          <p:nvPr/>
        </p:nvSpPr>
        <p:spPr>
          <a:xfrm>
            <a:off x="8116874" y="2909924"/>
            <a:ext cx="2689948" cy="712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Akreditasi</a:t>
            </a:r>
            <a:endParaRPr lang="en-US" sz="1320" b="1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Akreditasi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Asosiasi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Persegi Panjang 167">
            <a:extLst>
              <a:ext uri="{FF2B5EF4-FFF2-40B4-BE49-F238E27FC236}">
                <a16:creationId xmlns:a16="http://schemas.microsoft.com/office/drawing/2014/main" id="{C8CF806A-8164-C35B-CB26-ED53F514E09F}"/>
              </a:ext>
            </a:extLst>
          </p:cNvPr>
          <p:cNvSpPr/>
          <p:nvPr/>
        </p:nvSpPr>
        <p:spPr>
          <a:xfrm>
            <a:off x="1460458" y="3826865"/>
            <a:ext cx="2836295" cy="54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Lisensi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LSBU</a:t>
            </a: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Lisensi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LSBU</a:t>
            </a:r>
          </a:p>
        </p:txBody>
      </p:sp>
      <p:sp>
        <p:nvSpPr>
          <p:cNvPr id="26" name="Persegi Panjang 167">
            <a:extLst>
              <a:ext uri="{FF2B5EF4-FFF2-40B4-BE49-F238E27FC236}">
                <a16:creationId xmlns:a16="http://schemas.microsoft.com/office/drawing/2014/main" id="{C21363D1-DB6B-DC39-94B0-70F370CA0ADB}"/>
              </a:ext>
            </a:extLst>
          </p:cNvPr>
          <p:cNvSpPr/>
          <p:nvPr/>
        </p:nvSpPr>
        <p:spPr>
          <a:xfrm>
            <a:off x="1460457" y="4544839"/>
            <a:ext cx="2586823" cy="69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Rekomendasi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Lisensi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LSP</a:t>
            </a: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Rekomendasi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Lisensi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LSP</a:t>
            </a:r>
          </a:p>
        </p:txBody>
      </p:sp>
      <p:sp>
        <p:nvSpPr>
          <p:cNvPr id="27" name="Persegi Panjang 167">
            <a:extLst>
              <a:ext uri="{FF2B5EF4-FFF2-40B4-BE49-F238E27FC236}">
                <a16:creationId xmlns:a16="http://schemas.microsoft.com/office/drawing/2014/main" id="{70195510-0BA9-B9CE-CA79-EF30E0FE6D3C}"/>
              </a:ext>
            </a:extLst>
          </p:cNvPr>
          <p:cNvSpPr/>
          <p:nvPr/>
        </p:nvSpPr>
        <p:spPr>
          <a:xfrm>
            <a:off x="8125361" y="3574723"/>
            <a:ext cx="2689948" cy="92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Penyetaraan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TKKA</a:t>
            </a: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Penyetaraan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Tenaga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Kerja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Asing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ersegi Panjang 167">
            <a:extLst>
              <a:ext uri="{FF2B5EF4-FFF2-40B4-BE49-F238E27FC236}">
                <a16:creationId xmlns:a16="http://schemas.microsoft.com/office/drawing/2014/main" id="{80893393-26D2-89B4-9806-A2BBFEE25E95}"/>
              </a:ext>
            </a:extLst>
          </p:cNvPr>
          <p:cNvSpPr/>
          <p:nvPr/>
        </p:nvSpPr>
        <p:spPr>
          <a:xfrm>
            <a:off x="8142139" y="4360096"/>
            <a:ext cx="2681656" cy="928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Registrasi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Penilai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Ahli</a:t>
            </a: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Registrasi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Penilai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Ahli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Jakon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Persegi Panjang 167">
            <a:extLst>
              <a:ext uri="{FF2B5EF4-FFF2-40B4-BE49-F238E27FC236}">
                <a16:creationId xmlns:a16="http://schemas.microsoft.com/office/drawing/2014/main" id="{9E113C9D-5753-5836-5385-5C69E1163E32}"/>
              </a:ext>
            </a:extLst>
          </p:cNvPr>
          <p:cNvSpPr/>
          <p:nvPr/>
        </p:nvSpPr>
        <p:spPr>
          <a:xfrm>
            <a:off x="8150624" y="5185375"/>
            <a:ext cx="2689949" cy="777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Registrasi</a:t>
            </a:r>
            <a:r>
              <a:rPr lang="en-US" sz="1320" b="1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LPPK</a:t>
            </a:r>
          </a:p>
          <a:p>
            <a:pPr defTabSz="1097280">
              <a:defRPr/>
            </a:pP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Registrasi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Lembaga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Diklat</a:t>
            </a:r>
            <a:r>
              <a:rPr lang="en-US" sz="132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ysClr val="windowText" lastClr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Jakon</a:t>
            </a:r>
            <a:endParaRPr lang="en-US" sz="1320" dirty="0">
              <a:solidFill>
                <a:sysClr val="windowText" lastClr="0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Persegi Panjang 167">
            <a:extLst>
              <a:ext uri="{FF2B5EF4-FFF2-40B4-BE49-F238E27FC236}">
                <a16:creationId xmlns:a16="http://schemas.microsoft.com/office/drawing/2014/main" id="{50DF6DB9-DE3E-B065-A45F-5120FF438A6D}"/>
              </a:ext>
            </a:extLst>
          </p:cNvPr>
          <p:cNvSpPr/>
          <p:nvPr/>
        </p:nvSpPr>
        <p:spPr>
          <a:xfrm>
            <a:off x="4636227" y="5563625"/>
            <a:ext cx="2358348" cy="984194"/>
          </a:xfrm>
          <a:prstGeom prst="rect">
            <a:avLst/>
          </a:prstGeom>
          <a:solidFill>
            <a:srgbClr val="F7B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280">
              <a:defRPr/>
            </a:pPr>
            <a:r>
              <a:rPr lang="en-US" sz="1320" b="1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KTA </a:t>
            </a:r>
            <a:r>
              <a:rPr lang="en-US" sz="1320" b="1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Asosiasi</a:t>
            </a:r>
            <a:endParaRPr lang="en-US" sz="1320" b="1" dirty="0">
              <a:solidFill>
                <a:srgbClr val="1E3368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ctr" defTabSz="1097280">
              <a:defRPr/>
            </a:pPr>
            <a:r>
              <a:rPr lang="en-US" sz="1320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Pencatatan</a:t>
            </a:r>
            <a:r>
              <a:rPr lang="en-US" sz="1320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anggota</a:t>
            </a:r>
            <a:r>
              <a:rPr lang="en-US" sz="1320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Asosiasi</a:t>
            </a:r>
            <a:r>
              <a:rPr lang="en-US" sz="1320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</a:t>
            </a:r>
            <a:r>
              <a:rPr lang="en-US" sz="1320" b="1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belum</a:t>
            </a:r>
            <a:r>
              <a:rPr lang="en-US" sz="1320" b="1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diluncurkan</a:t>
            </a:r>
            <a:r>
              <a:rPr lang="en-US" sz="1320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Persegi Panjang 167">
            <a:extLst>
              <a:ext uri="{FF2B5EF4-FFF2-40B4-BE49-F238E27FC236}">
                <a16:creationId xmlns:a16="http://schemas.microsoft.com/office/drawing/2014/main" id="{B580C1B8-CD96-F24B-1AA0-DD2E82231EE8}"/>
              </a:ext>
            </a:extLst>
          </p:cNvPr>
          <p:cNvSpPr/>
          <p:nvPr/>
        </p:nvSpPr>
        <p:spPr>
          <a:xfrm>
            <a:off x="4643542" y="2698371"/>
            <a:ext cx="2384275" cy="6666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280">
              <a:defRPr/>
            </a:pPr>
            <a:r>
              <a:rPr lang="en-US" sz="1320" b="1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Perubahan</a:t>
            </a:r>
            <a:r>
              <a:rPr lang="en-US" sz="1320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TKK</a:t>
            </a:r>
          </a:p>
          <a:p>
            <a:pPr algn="ctr" defTabSz="1097280">
              <a:defRPr/>
            </a:pPr>
            <a:r>
              <a:rPr lang="en-US" sz="1320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Permohonan</a:t>
            </a:r>
            <a:r>
              <a:rPr lang="en-US" sz="1320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dirty="0" err="1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Pencabutan</a:t>
            </a:r>
            <a:endParaRPr lang="en-US" sz="1320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Persegi Panjang 167">
            <a:extLst>
              <a:ext uri="{FF2B5EF4-FFF2-40B4-BE49-F238E27FC236}">
                <a16:creationId xmlns:a16="http://schemas.microsoft.com/office/drawing/2014/main" id="{1F754B5F-1273-06EA-AE2A-709102C76A92}"/>
              </a:ext>
            </a:extLst>
          </p:cNvPr>
          <p:cNvSpPr/>
          <p:nvPr/>
        </p:nvSpPr>
        <p:spPr>
          <a:xfrm>
            <a:off x="4646780" y="4524535"/>
            <a:ext cx="2347795" cy="904722"/>
          </a:xfrm>
          <a:prstGeom prst="rect">
            <a:avLst/>
          </a:prstGeom>
          <a:solidFill>
            <a:srgbClr val="F7B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280">
              <a:defRPr/>
            </a:pPr>
            <a:r>
              <a:rPr lang="en-US" sz="1320" b="1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Aplikasi</a:t>
            </a:r>
            <a:r>
              <a:rPr lang="en-US" sz="1320" b="1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PUB</a:t>
            </a:r>
          </a:p>
          <a:p>
            <a:pPr algn="ctr" defTabSz="1097280">
              <a:defRPr/>
            </a:pPr>
            <a:r>
              <a:rPr lang="en-US" sz="1320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Pengembangan</a:t>
            </a:r>
            <a:r>
              <a:rPr lang="en-US" sz="1320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Usaha </a:t>
            </a:r>
            <a:r>
              <a:rPr lang="en-US" sz="1320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Berkelanjutan</a:t>
            </a:r>
            <a:r>
              <a:rPr lang="en-US" sz="1320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</a:t>
            </a:r>
            <a:r>
              <a:rPr lang="en-US" sz="1320" b="1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belum</a:t>
            </a:r>
            <a:r>
              <a:rPr lang="en-US" sz="1320" b="1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320" b="1" dirty="0" err="1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diluncurkan</a:t>
            </a:r>
            <a:r>
              <a:rPr lang="en-US" sz="1320" dirty="0">
                <a:solidFill>
                  <a:srgbClr val="1E3368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FB3C40-5A19-44CC-3795-BB66BAEE923A}"/>
              </a:ext>
            </a:extLst>
          </p:cNvPr>
          <p:cNvSpPr/>
          <p:nvPr/>
        </p:nvSpPr>
        <p:spPr>
          <a:xfrm>
            <a:off x="4172635" y="3629875"/>
            <a:ext cx="3164263" cy="5355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280">
              <a:defRPr/>
            </a:pPr>
            <a:r>
              <a:rPr lang="en-US" sz="2880" b="1" dirty="0">
                <a:solidFill>
                  <a:srgbClr val="1E3368"/>
                </a:solidFill>
                <a:latin typeface="Tw Cen MT" charset="0"/>
                <a:ea typeface="Tw Cen MT" charset="0"/>
                <a:cs typeface="Tw Cen MT" charset="0"/>
              </a:rPr>
              <a:t>https://siki.pu.go.id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57B79A6-D3E3-B582-3CA1-61696F0D6B08}"/>
              </a:ext>
            </a:extLst>
          </p:cNvPr>
          <p:cNvSpPr/>
          <p:nvPr/>
        </p:nvSpPr>
        <p:spPr>
          <a:xfrm>
            <a:off x="1252311" y="1323632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88EC8E-B46A-1DB3-ADC8-7963AD6CDCE1}"/>
              </a:ext>
            </a:extLst>
          </p:cNvPr>
          <p:cNvSpPr/>
          <p:nvPr/>
        </p:nvSpPr>
        <p:spPr>
          <a:xfrm>
            <a:off x="1252309" y="2089344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8A87D7-6FDC-DA88-6F45-CE98B68B4430}"/>
              </a:ext>
            </a:extLst>
          </p:cNvPr>
          <p:cNvSpPr/>
          <p:nvPr/>
        </p:nvSpPr>
        <p:spPr>
          <a:xfrm>
            <a:off x="1240833" y="2889468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6899381-A498-4241-87CA-FCA13602C639}"/>
              </a:ext>
            </a:extLst>
          </p:cNvPr>
          <p:cNvSpPr/>
          <p:nvPr/>
        </p:nvSpPr>
        <p:spPr>
          <a:xfrm>
            <a:off x="1252308" y="3902080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B86A891-3D60-CD27-D866-CDA265B7E5C2}"/>
              </a:ext>
            </a:extLst>
          </p:cNvPr>
          <p:cNvSpPr/>
          <p:nvPr/>
        </p:nvSpPr>
        <p:spPr>
          <a:xfrm>
            <a:off x="1240241" y="4516347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CE78B10-15E3-369C-60C7-ABDE498EA254}"/>
              </a:ext>
            </a:extLst>
          </p:cNvPr>
          <p:cNvSpPr/>
          <p:nvPr/>
        </p:nvSpPr>
        <p:spPr>
          <a:xfrm>
            <a:off x="1237863" y="5426349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00B5F15-F888-8870-C505-A024EE656BBE}"/>
              </a:ext>
            </a:extLst>
          </p:cNvPr>
          <p:cNvSpPr/>
          <p:nvPr/>
        </p:nvSpPr>
        <p:spPr>
          <a:xfrm>
            <a:off x="7806123" y="1362678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72DD201-C075-A8D1-231D-BA31804DB2F3}"/>
              </a:ext>
            </a:extLst>
          </p:cNvPr>
          <p:cNvSpPr/>
          <p:nvPr/>
        </p:nvSpPr>
        <p:spPr>
          <a:xfrm>
            <a:off x="7806121" y="2251399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FEF2248-D88D-5B53-1D00-C1332473F5CA}"/>
              </a:ext>
            </a:extLst>
          </p:cNvPr>
          <p:cNvSpPr/>
          <p:nvPr/>
        </p:nvSpPr>
        <p:spPr>
          <a:xfrm>
            <a:off x="7813985" y="2956412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AF55EE0-7F21-FD1F-7D7B-1EE3BF0F29E9}"/>
              </a:ext>
            </a:extLst>
          </p:cNvPr>
          <p:cNvSpPr/>
          <p:nvPr/>
        </p:nvSpPr>
        <p:spPr>
          <a:xfrm>
            <a:off x="7813324" y="3737160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B49CC8D-70AA-CF91-8CB5-FB679C515C93}"/>
              </a:ext>
            </a:extLst>
          </p:cNvPr>
          <p:cNvSpPr/>
          <p:nvPr/>
        </p:nvSpPr>
        <p:spPr>
          <a:xfrm>
            <a:off x="7841280" y="4515926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27DD1A-E2EA-DCC6-6D9F-1399CB508171}"/>
              </a:ext>
            </a:extLst>
          </p:cNvPr>
          <p:cNvSpPr/>
          <p:nvPr/>
        </p:nvSpPr>
        <p:spPr>
          <a:xfrm>
            <a:off x="7846356" y="5285000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5209837-98AA-9288-2538-21C42F81C2A8}"/>
              </a:ext>
            </a:extLst>
          </p:cNvPr>
          <p:cNvSpPr/>
          <p:nvPr/>
        </p:nvSpPr>
        <p:spPr>
          <a:xfrm>
            <a:off x="7841279" y="5980503"/>
            <a:ext cx="258313" cy="258313"/>
          </a:xfrm>
          <a:prstGeom prst="ellipse">
            <a:avLst/>
          </a:prstGeom>
          <a:solidFill>
            <a:srgbClr val="284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pic>
        <p:nvPicPr>
          <p:cNvPr id="2" name="Google Shape;94;p13">
            <a:extLst>
              <a:ext uri="{FF2B5EF4-FFF2-40B4-BE49-F238E27FC236}">
                <a16:creationId xmlns:a16="http://schemas.microsoft.com/office/drawing/2014/main" id="{A9185D0F-125F-6A83-0BF9-478B20D82F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743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89E924D9-B5CD-D99F-2CD8-C6F7FC611223}"/>
              </a:ext>
            </a:extLst>
          </p:cNvPr>
          <p:cNvSpPr/>
          <p:nvPr/>
        </p:nvSpPr>
        <p:spPr>
          <a:xfrm>
            <a:off x="-10827" y="5367400"/>
            <a:ext cx="12189468" cy="785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BE68590-5559-28CE-A86A-6074B4567F22}"/>
              </a:ext>
            </a:extLst>
          </p:cNvPr>
          <p:cNvSpPr/>
          <p:nvPr/>
        </p:nvSpPr>
        <p:spPr>
          <a:xfrm>
            <a:off x="-10827" y="4745980"/>
            <a:ext cx="12189468" cy="6874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AC7C795-1842-2B21-A8E1-0F21EE1CC77E}"/>
              </a:ext>
            </a:extLst>
          </p:cNvPr>
          <p:cNvSpPr/>
          <p:nvPr/>
        </p:nvSpPr>
        <p:spPr>
          <a:xfrm>
            <a:off x="-10827" y="3300718"/>
            <a:ext cx="12189468" cy="14753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A0F11A7-CA91-DB7F-64F5-F1EE66F2EB79}"/>
              </a:ext>
            </a:extLst>
          </p:cNvPr>
          <p:cNvSpPr/>
          <p:nvPr/>
        </p:nvSpPr>
        <p:spPr>
          <a:xfrm>
            <a:off x="-10827" y="2596742"/>
            <a:ext cx="12189468" cy="6874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2DDCDA-EC7C-D036-0665-B04CA445DB27}"/>
              </a:ext>
            </a:extLst>
          </p:cNvPr>
          <p:cNvSpPr/>
          <p:nvPr/>
        </p:nvSpPr>
        <p:spPr>
          <a:xfrm>
            <a:off x="1" y="1791187"/>
            <a:ext cx="12189468" cy="7852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98F27504-C8FF-E7B3-C944-4B80D9C72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3" y="24602"/>
            <a:ext cx="1615921" cy="614684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BA314B3A-DAFD-49F4-BC49-2E2A632A5DE4}"/>
              </a:ext>
            </a:extLst>
          </p:cNvPr>
          <p:cNvSpPr txBox="1">
            <a:spLocks/>
          </p:cNvSpPr>
          <p:nvPr/>
        </p:nvSpPr>
        <p:spPr>
          <a:xfrm>
            <a:off x="3547093" y="88120"/>
            <a:ext cx="6843639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750" b="1" dirty="0">
                <a:solidFill>
                  <a:srgbClr val="1C3367"/>
                </a:solidFill>
                <a:latin typeface="Century Gothic" charset="0"/>
                <a:ea typeface="Century Gothic" charset="0"/>
                <a:cs typeface="Century Gothic" charset="0"/>
              </a:rPr>
              <a:t>AKREDITASI </a:t>
            </a:r>
            <a:r>
              <a:rPr lang="en-US" sz="2750" dirty="0">
                <a:solidFill>
                  <a:srgbClr val="1C3367"/>
                </a:solidFill>
                <a:latin typeface="Century Gothic" charset="0"/>
                <a:ea typeface="Century Gothic" charset="0"/>
                <a:cs typeface="Century Gothic" charset="0"/>
              </a:rPr>
              <a:t>ASOSIASI</a:t>
            </a:r>
          </a:p>
        </p:txBody>
      </p:sp>
      <p:sp>
        <p:nvSpPr>
          <p:cNvPr id="103" name="Google Shape;852;p28"/>
          <p:cNvSpPr/>
          <p:nvPr/>
        </p:nvSpPr>
        <p:spPr>
          <a:xfrm>
            <a:off x="842752" y="909347"/>
            <a:ext cx="3184706" cy="52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spAutoFit/>
          </a:bodyPr>
          <a:lstStyle/>
          <a:p>
            <a:pPr>
              <a:defRPr/>
            </a:pPr>
            <a:r>
              <a:rPr lang="en-US" sz="1463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PP NO 14 TAHUN 2021</a:t>
            </a:r>
          </a:p>
          <a:p>
            <a:pPr>
              <a:defRPr/>
            </a:pPr>
            <a:r>
              <a:rPr lang="en-US" sz="1463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463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Pasal</a:t>
            </a:r>
            <a:r>
              <a:rPr lang="en-US" sz="1463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42H </a:t>
            </a:r>
            <a:r>
              <a:rPr lang="en-US" sz="1463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dan</a:t>
            </a:r>
            <a:r>
              <a:rPr lang="en-US" sz="1463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Pasal</a:t>
            </a:r>
            <a:r>
              <a:rPr lang="en-US" sz="1463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42I-</a:t>
            </a:r>
            <a:endParaRPr lang="en-US" sz="1463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902;p31"/>
          <p:cNvSpPr/>
          <p:nvPr/>
        </p:nvSpPr>
        <p:spPr>
          <a:xfrm rot="1570306">
            <a:off x="1291412" y="1644903"/>
            <a:ext cx="973417" cy="899234"/>
          </a:xfrm>
          <a:custGeom>
            <a:avLst/>
            <a:gdLst/>
            <a:ahLst/>
            <a:cxnLst/>
            <a:rect l="l" t="t" r="r" b="b"/>
            <a:pathLst>
              <a:path w="1828751" h="1689381" extrusionOk="0">
                <a:moveTo>
                  <a:pt x="113289" y="422415"/>
                </a:moveTo>
                <a:cubicBezTo>
                  <a:pt x="346505" y="18473"/>
                  <a:pt x="863023" y="-119927"/>
                  <a:pt x="1266965" y="113289"/>
                </a:cubicBezTo>
                <a:cubicBezTo>
                  <a:pt x="1569922" y="288201"/>
                  <a:pt x="1723511" y="622471"/>
                  <a:pt x="1682983" y="949086"/>
                </a:cubicBezTo>
                <a:lnTo>
                  <a:pt x="1656191" y="1067447"/>
                </a:lnTo>
                <a:lnTo>
                  <a:pt x="1828751" y="1364964"/>
                </a:lnTo>
                <a:lnTo>
                  <a:pt x="1508810" y="1364964"/>
                </a:lnTo>
                <a:lnTo>
                  <a:pt x="1476130" y="1405789"/>
                </a:lnTo>
                <a:cubicBezTo>
                  <a:pt x="1215505" y="1699701"/>
                  <a:pt x="775865" y="1780156"/>
                  <a:pt x="422415" y="1576092"/>
                </a:cubicBezTo>
                <a:cubicBezTo>
                  <a:pt x="18473" y="1342876"/>
                  <a:pt x="-119927" y="826357"/>
                  <a:pt x="113289" y="422415"/>
                </a:cubicBezTo>
                <a:close/>
              </a:path>
            </a:pathLst>
          </a:custGeom>
          <a:solidFill>
            <a:srgbClr val="644748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Clr>
                <a:prstClr val="black"/>
              </a:buClr>
              <a:buSzPts val="1800"/>
              <a:defRPr/>
            </a:pPr>
            <a:endParaRPr sz="146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903;p31"/>
          <p:cNvSpPr/>
          <p:nvPr/>
        </p:nvSpPr>
        <p:spPr>
          <a:xfrm>
            <a:off x="1473990" y="1806552"/>
            <a:ext cx="544580" cy="544580"/>
          </a:xfrm>
          <a:prstGeom prst="ellipse">
            <a:avLst/>
          </a:prstGeom>
          <a:gradFill>
            <a:gsLst>
              <a:gs pos="0">
                <a:srgbClr val="FAFAFA"/>
              </a:gs>
              <a:gs pos="57000">
                <a:srgbClr val="FAFAFA"/>
              </a:gs>
              <a:gs pos="80000">
                <a:srgbClr val="D6D6D6"/>
              </a:gs>
              <a:gs pos="100000">
                <a:srgbClr val="D6D6D6"/>
              </a:gs>
            </a:gsLst>
            <a:path path="circle">
              <a:fillToRect t="100000" r="100000"/>
            </a:path>
            <a:tileRect l="-100000" b="-100000"/>
          </a:gra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Clr>
                <a:prstClr val="black"/>
              </a:buClr>
              <a:buSzPts val="6000"/>
              <a:defRPr/>
            </a:pPr>
            <a:endParaRPr sz="4875" b="1">
              <a:solidFill>
                <a:srgbClr val="4ECD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904;p31"/>
          <p:cNvSpPr txBox="1"/>
          <p:nvPr/>
        </p:nvSpPr>
        <p:spPr>
          <a:xfrm>
            <a:off x="2064550" y="2287730"/>
            <a:ext cx="1663474" cy="38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noAutofit/>
          </a:bodyPr>
          <a:lstStyle/>
          <a:p>
            <a:pPr algn="ctr">
              <a:buClr>
                <a:srgbClr val="757070"/>
              </a:buClr>
              <a:buSzPts val="2000"/>
              <a:defRPr/>
            </a:pPr>
            <a:r>
              <a:rPr lang="en-US" sz="1625">
                <a:solidFill>
                  <a:srgbClr val="757070"/>
                </a:solidFill>
                <a:latin typeface="Tahoma"/>
                <a:ea typeface="Tahoma"/>
                <a:cs typeface="Tahoma"/>
                <a:sym typeface="Tahoma"/>
              </a:rPr>
              <a:t>Permohonan</a:t>
            </a:r>
            <a:endParaRPr sz="1625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8" name="Google Shape;905;p31"/>
          <p:cNvPicPr preferRelativeResize="0"/>
          <p:nvPr/>
        </p:nvPicPr>
        <p:blipFill rotWithShape="1">
          <a:blip r:embed="rId4">
            <a:alphaModFix/>
          </a:blip>
          <a:srcRect l="27958" t="36907" r="50707" b="36635"/>
          <a:stretch/>
        </p:blipFill>
        <p:spPr>
          <a:xfrm>
            <a:off x="1599817" y="1930967"/>
            <a:ext cx="310518" cy="31383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906;p31"/>
          <p:cNvSpPr/>
          <p:nvPr/>
        </p:nvSpPr>
        <p:spPr>
          <a:xfrm rot="624586">
            <a:off x="1256477" y="2709285"/>
            <a:ext cx="973419" cy="899234"/>
          </a:xfrm>
          <a:custGeom>
            <a:avLst/>
            <a:gdLst/>
            <a:ahLst/>
            <a:cxnLst/>
            <a:rect l="l" t="t" r="r" b="b"/>
            <a:pathLst>
              <a:path w="1828751" h="1689381" extrusionOk="0">
                <a:moveTo>
                  <a:pt x="113289" y="422415"/>
                </a:moveTo>
                <a:cubicBezTo>
                  <a:pt x="346505" y="18473"/>
                  <a:pt x="863023" y="-119927"/>
                  <a:pt x="1266965" y="113289"/>
                </a:cubicBezTo>
                <a:cubicBezTo>
                  <a:pt x="1569922" y="288201"/>
                  <a:pt x="1723511" y="622471"/>
                  <a:pt x="1682983" y="949086"/>
                </a:cubicBezTo>
                <a:lnTo>
                  <a:pt x="1656191" y="1067447"/>
                </a:lnTo>
                <a:lnTo>
                  <a:pt x="1828751" y="1364964"/>
                </a:lnTo>
                <a:lnTo>
                  <a:pt x="1508810" y="1364964"/>
                </a:lnTo>
                <a:lnTo>
                  <a:pt x="1476130" y="1405789"/>
                </a:lnTo>
                <a:cubicBezTo>
                  <a:pt x="1215505" y="1699701"/>
                  <a:pt x="775865" y="1780156"/>
                  <a:pt x="422415" y="1576092"/>
                </a:cubicBezTo>
                <a:cubicBezTo>
                  <a:pt x="18473" y="1342876"/>
                  <a:pt x="-119927" y="826357"/>
                  <a:pt x="113289" y="422415"/>
                </a:cubicBezTo>
                <a:close/>
              </a:path>
            </a:pathLst>
          </a:custGeom>
          <a:solidFill>
            <a:srgbClr val="D3583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Clr>
                <a:prstClr val="black"/>
              </a:buClr>
              <a:buSzPts val="1800"/>
              <a:defRPr/>
            </a:pPr>
            <a:endParaRPr sz="146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907;p31"/>
          <p:cNvSpPr/>
          <p:nvPr/>
        </p:nvSpPr>
        <p:spPr>
          <a:xfrm rot="-5734302">
            <a:off x="1425357" y="2853830"/>
            <a:ext cx="544580" cy="544580"/>
          </a:xfrm>
          <a:prstGeom prst="ellipse">
            <a:avLst/>
          </a:prstGeom>
          <a:gradFill>
            <a:gsLst>
              <a:gs pos="0">
                <a:srgbClr val="FAFAFA"/>
              </a:gs>
              <a:gs pos="57000">
                <a:srgbClr val="FAFAFA"/>
              </a:gs>
              <a:gs pos="80000">
                <a:srgbClr val="D6D6D6"/>
              </a:gs>
              <a:gs pos="100000">
                <a:srgbClr val="D6D6D6"/>
              </a:gs>
            </a:gsLst>
            <a:path path="circle">
              <a:fillToRect t="100000" r="100000"/>
            </a:path>
            <a:tileRect l="-100000" b="-100000"/>
          </a:gra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Clr>
                <a:prstClr val="black"/>
              </a:buClr>
              <a:buSzPts val="6000"/>
              <a:defRPr/>
            </a:pPr>
            <a:endParaRPr sz="4875" b="1">
              <a:solidFill>
                <a:srgbClr val="4ECD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908;p31"/>
          <p:cNvPicPr preferRelativeResize="0"/>
          <p:nvPr/>
        </p:nvPicPr>
        <p:blipFill rotWithShape="1">
          <a:blip r:embed="rId4">
            <a:alphaModFix/>
          </a:blip>
          <a:srcRect l="80232" t="-2288" r="-1566" b="75830"/>
          <a:stretch/>
        </p:blipFill>
        <p:spPr>
          <a:xfrm rot="-5734302">
            <a:off x="1527298" y="2929202"/>
            <a:ext cx="365445" cy="36934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909;p31"/>
          <p:cNvSpPr/>
          <p:nvPr/>
        </p:nvSpPr>
        <p:spPr>
          <a:xfrm rot="868241">
            <a:off x="1280897" y="3816870"/>
            <a:ext cx="973419" cy="899234"/>
          </a:xfrm>
          <a:custGeom>
            <a:avLst/>
            <a:gdLst/>
            <a:ahLst/>
            <a:cxnLst/>
            <a:rect l="l" t="t" r="r" b="b"/>
            <a:pathLst>
              <a:path w="1828751" h="1689381" extrusionOk="0">
                <a:moveTo>
                  <a:pt x="113289" y="422415"/>
                </a:moveTo>
                <a:cubicBezTo>
                  <a:pt x="346505" y="18473"/>
                  <a:pt x="863023" y="-119927"/>
                  <a:pt x="1266965" y="113289"/>
                </a:cubicBezTo>
                <a:cubicBezTo>
                  <a:pt x="1569922" y="288201"/>
                  <a:pt x="1723511" y="622471"/>
                  <a:pt x="1682983" y="949086"/>
                </a:cubicBezTo>
                <a:lnTo>
                  <a:pt x="1656191" y="1067447"/>
                </a:lnTo>
                <a:lnTo>
                  <a:pt x="1828751" y="1364964"/>
                </a:lnTo>
                <a:lnTo>
                  <a:pt x="1508810" y="1364964"/>
                </a:lnTo>
                <a:lnTo>
                  <a:pt x="1476130" y="1405789"/>
                </a:lnTo>
                <a:cubicBezTo>
                  <a:pt x="1215505" y="1699701"/>
                  <a:pt x="775865" y="1780156"/>
                  <a:pt x="422415" y="1576092"/>
                </a:cubicBezTo>
                <a:cubicBezTo>
                  <a:pt x="18473" y="1342876"/>
                  <a:pt x="-119927" y="826357"/>
                  <a:pt x="113289" y="422415"/>
                </a:cubicBezTo>
                <a:close/>
              </a:path>
            </a:pathLst>
          </a:custGeom>
          <a:solidFill>
            <a:srgbClr val="F2B945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Clr>
                <a:prstClr val="black"/>
              </a:buClr>
              <a:buSzPts val="1800"/>
              <a:defRPr/>
            </a:pPr>
            <a:endParaRPr sz="146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910;p31"/>
          <p:cNvSpPr/>
          <p:nvPr/>
        </p:nvSpPr>
        <p:spPr>
          <a:xfrm rot="-5913883">
            <a:off x="1457060" y="3937293"/>
            <a:ext cx="544580" cy="544580"/>
          </a:xfrm>
          <a:prstGeom prst="ellipse">
            <a:avLst/>
          </a:prstGeom>
          <a:gradFill>
            <a:gsLst>
              <a:gs pos="0">
                <a:srgbClr val="FAFAFA"/>
              </a:gs>
              <a:gs pos="57000">
                <a:srgbClr val="FAFAFA"/>
              </a:gs>
              <a:gs pos="80000">
                <a:srgbClr val="D6D6D6"/>
              </a:gs>
              <a:gs pos="100000">
                <a:srgbClr val="D6D6D6"/>
              </a:gs>
            </a:gsLst>
            <a:path path="circle">
              <a:fillToRect t="100000" r="100000"/>
            </a:path>
            <a:tileRect l="-100000" b="-100000"/>
          </a:gra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Clr>
                <a:prstClr val="black"/>
              </a:buClr>
              <a:buSzPts val="6000"/>
              <a:defRPr/>
            </a:pPr>
            <a:endParaRPr sz="4875" b="1">
              <a:solidFill>
                <a:srgbClr val="4ECD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911;p31"/>
          <p:cNvPicPr preferRelativeResize="0"/>
          <p:nvPr/>
        </p:nvPicPr>
        <p:blipFill rotWithShape="1">
          <a:blip r:embed="rId4">
            <a:alphaModFix/>
          </a:blip>
          <a:srcRect l="24367" t="75134" r="54296" b="-1592"/>
          <a:stretch/>
        </p:blipFill>
        <p:spPr>
          <a:xfrm rot="-5913883">
            <a:off x="1559000" y="4024648"/>
            <a:ext cx="365445" cy="36934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912;p31"/>
          <p:cNvSpPr txBox="1"/>
          <p:nvPr/>
        </p:nvSpPr>
        <p:spPr>
          <a:xfrm>
            <a:off x="2018570" y="3284226"/>
            <a:ext cx="2008888" cy="38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noAutofit/>
          </a:bodyPr>
          <a:lstStyle/>
          <a:p>
            <a:pPr algn="ctr">
              <a:buClr>
                <a:srgbClr val="757070"/>
              </a:buClr>
              <a:buSzPts val="2000"/>
              <a:defRPr/>
            </a:pPr>
            <a:r>
              <a:rPr lang="en-US" sz="1625">
                <a:solidFill>
                  <a:srgbClr val="757070"/>
                </a:solidFill>
                <a:latin typeface="Tahoma"/>
                <a:ea typeface="Tahoma"/>
                <a:cs typeface="Tahoma"/>
                <a:sym typeface="Tahoma"/>
              </a:rPr>
              <a:t>Verifikasi dan Validasi</a:t>
            </a:r>
            <a:endParaRPr sz="1625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" name="Google Shape;913;p31"/>
          <p:cNvSpPr txBox="1"/>
          <p:nvPr/>
        </p:nvSpPr>
        <p:spPr>
          <a:xfrm>
            <a:off x="2064552" y="4394232"/>
            <a:ext cx="1953999" cy="38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noAutofit/>
          </a:bodyPr>
          <a:lstStyle/>
          <a:p>
            <a:pPr algn="ctr">
              <a:buClr>
                <a:srgbClr val="757070"/>
              </a:buClr>
              <a:buSzPts val="2000"/>
              <a:defRPr/>
            </a:pPr>
            <a:r>
              <a:rPr lang="en-US" sz="1625">
                <a:solidFill>
                  <a:srgbClr val="757070"/>
                </a:solidFill>
                <a:latin typeface="Tahoma"/>
                <a:ea typeface="Tahoma"/>
                <a:cs typeface="Tahoma"/>
                <a:sym typeface="Tahoma"/>
              </a:rPr>
              <a:t>Penetapan dan Penilaian</a:t>
            </a:r>
            <a:endParaRPr sz="1625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69245-7FCC-7626-7993-0D300ED162DA}"/>
              </a:ext>
            </a:extLst>
          </p:cNvPr>
          <p:cNvSpPr txBox="1"/>
          <p:nvPr/>
        </p:nvSpPr>
        <p:spPr>
          <a:xfrm>
            <a:off x="417622" y="6298070"/>
            <a:ext cx="94278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Gill Sans MT" panose="020B0502020104020203" pitchFamily="34" charset="0"/>
              </a:rPr>
              <a:t>Akreditasi</a:t>
            </a:r>
            <a:r>
              <a:rPr lang="en-US" b="1" i="1" dirty="0">
                <a:latin typeface="Gill Sans MT" panose="020B0502020104020203" pitchFamily="34" charset="0"/>
              </a:rPr>
              <a:t> </a:t>
            </a:r>
            <a:r>
              <a:rPr lang="en-US" b="1" i="1" dirty="0" err="1">
                <a:latin typeface="Gill Sans MT" panose="020B0502020104020203" pitchFamily="34" charset="0"/>
              </a:rPr>
              <a:t>dilakukan</a:t>
            </a:r>
            <a:r>
              <a:rPr lang="en-US" b="1" i="1" dirty="0">
                <a:latin typeface="Gill Sans MT" panose="020B0502020104020203" pitchFamily="34" charset="0"/>
              </a:rPr>
              <a:t> 3 kali </a:t>
            </a:r>
            <a:r>
              <a:rPr lang="en-US" b="1" i="1" dirty="0" err="1">
                <a:latin typeface="Gill Sans MT" panose="020B0502020104020203" pitchFamily="34" charset="0"/>
              </a:rPr>
              <a:t>dalam</a:t>
            </a:r>
            <a:r>
              <a:rPr lang="en-US" b="1" i="1" dirty="0">
                <a:latin typeface="Gill Sans MT" panose="020B0502020104020203" pitchFamily="34" charset="0"/>
              </a:rPr>
              <a:t> </a:t>
            </a:r>
            <a:r>
              <a:rPr lang="en-US" b="1" i="1" dirty="0" err="1">
                <a:latin typeface="Gill Sans MT" panose="020B0502020104020203" pitchFamily="34" charset="0"/>
              </a:rPr>
              <a:t>satu</a:t>
            </a:r>
            <a:r>
              <a:rPr lang="en-US" b="1" i="1" dirty="0">
                <a:latin typeface="Gill Sans MT" panose="020B0502020104020203" pitchFamily="34" charset="0"/>
              </a:rPr>
              <a:t> </a:t>
            </a:r>
            <a:r>
              <a:rPr lang="en-US" b="1" i="1" dirty="0" err="1">
                <a:latin typeface="Gill Sans MT" panose="020B0502020104020203" pitchFamily="34" charset="0"/>
              </a:rPr>
              <a:t>tahun</a:t>
            </a:r>
            <a:r>
              <a:rPr lang="en-US" b="1" i="1" dirty="0">
                <a:latin typeface="Gill Sans MT" panose="020B0502020104020203" pitchFamily="34" charset="0"/>
              </a:rPr>
              <a:t> April, </a:t>
            </a:r>
            <a:r>
              <a:rPr lang="en-US" b="1" i="1" dirty="0" err="1">
                <a:latin typeface="Gill Sans MT" panose="020B0502020104020203" pitchFamily="34" charset="0"/>
              </a:rPr>
              <a:t>Agustus</a:t>
            </a:r>
            <a:r>
              <a:rPr lang="en-US" b="1" i="1" dirty="0">
                <a:latin typeface="Gill Sans MT" panose="020B0502020104020203" pitchFamily="34" charset="0"/>
              </a:rPr>
              <a:t> dan </a:t>
            </a:r>
            <a:r>
              <a:rPr lang="en-US" b="1" i="1" dirty="0" err="1">
                <a:latin typeface="Gill Sans MT" panose="020B0502020104020203" pitchFamily="34" charset="0"/>
              </a:rPr>
              <a:t>Desember</a:t>
            </a:r>
            <a:r>
              <a:rPr lang="en-US" b="1" i="1" dirty="0">
                <a:latin typeface="Gill Sans MT" panose="020B0502020104020203" pitchFamily="34" charset="0"/>
              </a:rPr>
              <a:t> pada </a:t>
            </a:r>
            <a:r>
              <a:rPr lang="en-US" b="1" i="1" dirty="0" err="1">
                <a:latin typeface="Gill Sans MT" panose="020B0502020104020203" pitchFamily="34" charset="0"/>
              </a:rPr>
              <a:t>tanggal</a:t>
            </a:r>
            <a:r>
              <a:rPr lang="en-US" b="1" i="1" dirty="0">
                <a:latin typeface="Gill Sans MT" panose="020B0502020104020203" pitchFamily="34" charset="0"/>
              </a:rPr>
              <a:t> 20</a:t>
            </a:r>
            <a:endParaRPr lang="en-ID" b="1" i="1" dirty="0">
              <a:latin typeface="Gill Sans MT" panose="020B05020201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46663-BA62-23D9-459F-449B0CB5755C}"/>
              </a:ext>
            </a:extLst>
          </p:cNvPr>
          <p:cNvSpPr txBox="1"/>
          <p:nvPr/>
        </p:nvSpPr>
        <p:spPr>
          <a:xfrm>
            <a:off x="3850815" y="2076721"/>
            <a:ext cx="3093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Asosiasi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menyampaikan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permohonan</a:t>
            </a:r>
            <a:endParaRPr lang="id-ID" sz="1400" dirty="0">
              <a:latin typeface="Gill Sans MT" panose="020B0502020104020203" pitchFamily="34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EB3787A-0FBA-EE1B-3A6B-C717F445AD07}"/>
              </a:ext>
            </a:extLst>
          </p:cNvPr>
          <p:cNvSpPr/>
          <p:nvPr/>
        </p:nvSpPr>
        <p:spPr>
          <a:xfrm>
            <a:off x="5075571" y="2633756"/>
            <a:ext cx="223935" cy="2586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538DD7-DE81-9EDA-250F-C9A140EA9512}"/>
              </a:ext>
            </a:extLst>
          </p:cNvPr>
          <p:cNvSpPr txBox="1"/>
          <p:nvPr/>
        </p:nvSpPr>
        <p:spPr>
          <a:xfrm>
            <a:off x="3811266" y="3007450"/>
            <a:ext cx="3944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Sekretariat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Akreditasi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memeriksa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kelengkapan</a:t>
            </a:r>
            <a:endParaRPr lang="id-ID" sz="1400" dirty="0">
              <a:latin typeface="Gill Sans MT" panose="020B0502020104020203" pitchFamily="34" charset="0"/>
            </a:endParaRP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C1A43BDE-F80F-B5BC-00C6-DC71CF3D4D01}"/>
              </a:ext>
            </a:extLst>
          </p:cNvPr>
          <p:cNvSpPr/>
          <p:nvPr/>
        </p:nvSpPr>
        <p:spPr>
          <a:xfrm>
            <a:off x="5493179" y="2569417"/>
            <a:ext cx="223935" cy="4418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954230-77C3-A153-395C-FB40D8B316EF}"/>
              </a:ext>
            </a:extLst>
          </p:cNvPr>
          <p:cNvSpPr txBox="1"/>
          <p:nvPr/>
        </p:nvSpPr>
        <p:spPr>
          <a:xfrm>
            <a:off x="5623447" y="2722476"/>
            <a:ext cx="1758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Gill Sans MT" panose="020B0502020104020203" pitchFamily="34" charset="0"/>
              </a:rPr>
              <a:t>Perbaikan</a:t>
            </a:r>
            <a:r>
              <a:rPr lang="en-US" sz="1200" dirty="0">
                <a:latin typeface="Gill Sans MT" panose="020B0502020104020203" pitchFamily="34" charset="0"/>
              </a:rPr>
              <a:t> 1x </a:t>
            </a:r>
            <a:r>
              <a:rPr lang="en-US" sz="1200" dirty="0" err="1">
                <a:latin typeface="Gill Sans MT" panose="020B0502020104020203" pitchFamily="34" charset="0"/>
              </a:rPr>
              <a:t>kesempatan</a:t>
            </a:r>
            <a:endParaRPr lang="id-ID" sz="1200" dirty="0">
              <a:latin typeface="Gill Sans MT" panose="020B0502020104020203" pitchFamily="34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17A6A2C1-F71A-ED2E-A3A3-5C04C459668A}"/>
              </a:ext>
            </a:extLst>
          </p:cNvPr>
          <p:cNvSpPr/>
          <p:nvPr/>
        </p:nvSpPr>
        <p:spPr>
          <a:xfrm>
            <a:off x="5075570" y="3287825"/>
            <a:ext cx="223935" cy="2586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6B8EF4-4782-F659-6568-4A57A2F94E57}"/>
              </a:ext>
            </a:extLst>
          </p:cNvPr>
          <p:cNvSpPr txBox="1"/>
          <p:nvPr/>
        </p:nvSpPr>
        <p:spPr>
          <a:xfrm>
            <a:off x="3847306" y="3524962"/>
            <a:ext cx="2926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Pokja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melakukan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Verifikasi</a:t>
            </a:r>
            <a:r>
              <a:rPr lang="en-US" sz="1400" dirty="0">
                <a:latin typeface="Gill Sans MT" panose="020B0502020104020203" pitchFamily="34" charset="0"/>
              </a:rPr>
              <a:t> dan </a:t>
            </a:r>
            <a:r>
              <a:rPr lang="en-US" sz="1400" dirty="0" err="1">
                <a:latin typeface="Gill Sans MT" panose="020B0502020104020203" pitchFamily="34" charset="0"/>
              </a:rPr>
              <a:t>Validasi</a:t>
            </a:r>
            <a:endParaRPr lang="id-ID" sz="1400" dirty="0">
              <a:latin typeface="Gill Sans MT" panose="020B0502020104020203" pitchFamily="34" charset="0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774EE340-F1F2-EF5B-A152-1926DCA67E20}"/>
              </a:ext>
            </a:extLst>
          </p:cNvPr>
          <p:cNvSpPr/>
          <p:nvPr/>
        </p:nvSpPr>
        <p:spPr>
          <a:xfrm>
            <a:off x="5116002" y="3851499"/>
            <a:ext cx="223935" cy="2586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7D7C6B-5643-E54F-0AA0-A947B1238E99}"/>
              </a:ext>
            </a:extLst>
          </p:cNvPr>
          <p:cNvSpPr txBox="1"/>
          <p:nvPr/>
        </p:nvSpPr>
        <p:spPr>
          <a:xfrm>
            <a:off x="3850814" y="4216127"/>
            <a:ext cx="207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Pokja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melakukan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Penilaian</a:t>
            </a:r>
            <a:endParaRPr lang="id-ID" sz="1400" dirty="0">
              <a:latin typeface="Gill Sans MT" panose="020B05020201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2F5ADE-72FB-A341-1339-FCB4B8EFB9F0}"/>
              </a:ext>
            </a:extLst>
          </p:cNvPr>
          <p:cNvSpPr txBox="1"/>
          <p:nvPr/>
        </p:nvSpPr>
        <p:spPr>
          <a:xfrm>
            <a:off x="3895668" y="4838392"/>
            <a:ext cx="3509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Pengarah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memberikan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rekomendasi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akreditasi</a:t>
            </a:r>
            <a:endParaRPr lang="id-ID" sz="1400" dirty="0">
              <a:latin typeface="Gill Sans MT" panose="020B0502020104020203" pitchFamily="34" charset="0"/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D17EBA72-B2D7-D870-1B13-4532EDA03CB6}"/>
              </a:ext>
            </a:extLst>
          </p:cNvPr>
          <p:cNvSpPr/>
          <p:nvPr/>
        </p:nvSpPr>
        <p:spPr>
          <a:xfrm>
            <a:off x="5131551" y="4536994"/>
            <a:ext cx="223935" cy="2586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08BEC1-600E-D9F1-03B6-9FF9798BF64F}"/>
              </a:ext>
            </a:extLst>
          </p:cNvPr>
          <p:cNvSpPr txBox="1"/>
          <p:nvPr/>
        </p:nvSpPr>
        <p:spPr>
          <a:xfrm>
            <a:off x="3895668" y="5459790"/>
            <a:ext cx="2666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Ketua</a:t>
            </a:r>
            <a:r>
              <a:rPr lang="en-US" sz="1400" dirty="0">
                <a:latin typeface="Gill Sans MT" panose="020B0502020104020203" pitchFamily="34" charset="0"/>
              </a:rPr>
              <a:t> LPJK </a:t>
            </a:r>
            <a:r>
              <a:rPr lang="en-US" sz="1400" dirty="0" err="1">
                <a:latin typeface="Gill Sans MT" panose="020B0502020104020203" pitchFamily="34" charset="0"/>
              </a:rPr>
              <a:t>menetapkan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akreditasi</a:t>
            </a:r>
            <a:endParaRPr lang="id-ID" sz="1400" dirty="0">
              <a:latin typeface="Gill Sans MT" panose="020B0502020104020203" pitchFamily="34" charset="0"/>
            </a:endParaRP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8FEF457C-47B8-9D29-6AC1-43DA31775065}"/>
              </a:ext>
            </a:extLst>
          </p:cNvPr>
          <p:cNvSpPr/>
          <p:nvPr/>
        </p:nvSpPr>
        <p:spPr>
          <a:xfrm>
            <a:off x="5131551" y="5158392"/>
            <a:ext cx="223935" cy="2586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926F96-D192-C83C-4EBF-B61CB1440208}"/>
              </a:ext>
            </a:extLst>
          </p:cNvPr>
          <p:cNvSpPr txBox="1"/>
          <p:nvPr/>
        </p:nvSpPr>
        <p:spPr>
          <a:xfrm>
            <a:off x="7311064" y="1072357"/>
            <a:ext cx="3350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Gill Sans MT" panose="020B0502020104020203" pitchFamily="34" charset="0"/>
              </a:rPr>
              <a:t>Aplikasi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digunakan</a:t>
            </a:r>
            <a:r>
              <a:rPr lang="en-US" sz="1400" dirty="0">
                <a:latin typeface="Gill Sans MT" panose="020B0502020104020203" pitchFamily="34" charset="0"/>
              </a:rPr>
              <a:t> oleh </a:t>
            </a:r>
          </a:p>
          <a:p>
            <a:pPr algn="ctr"/>
            <a:r>
              <a:rPr lang="en-US" sz="1400" dirty="0" err="1">
                <a:latin typeface="Gill Sans MT" panose="020B0502020104020203" pitchFamily="34" charset="0"/>
              </a:rPr>
              <a:t>Asosiasi</a:t>
            </a:r>
            <a:r>
              <a:rPr lang="en-US" sz="1400" dirty="0">
                <a:latin typeface="Gill Sans MT" panose="020B0502020104020203" pitchFamily="34" charset="0"/>
              </a:rPr>
              <a:t> , </a:t>
            </a:r>
            <a:r>
              <a:rPr lang="en-US" sz="1400" dirty="0" err="1">
                <a:latin typeface="Gill Sans MT" panose="020B0502020104020203" pitchFamily="34" charset="0"/>
              </a:rPr>
              <a:t>Sekretariat</a:t>
            </a:r>
            <a:r>
              <a:rPr lang="en-US" sz="1400" dirty="0">
                <a:latin typeface="Gill Sans MT" panose="020B0502020104020203" pitchFamily="34" charset="0"/>
              </a:rPr>
              <a:t> dan </a:t>
            </a:r>
            <a:r>
              <a:rPr lang="en-US" sz="1400" dirty="0" err="1">
                <a:latin typeface="Gill Sans MT" panose="020B0502020104020203" pitchFamily="34" charset="0"/>
              </a:rPr>
              <a:t>Pokja</a:t>
            </a:r>
            <a:r>
              <a:rPr lang="en-US" sz="1400" dirty="0">
                <a:latin typeface="Gill Sans MT" panose="020B0502020104020203" pitchFamily="34" charset="0"/>
              </a:rPr>
              <a:t>.</a:t>
            </a:r>
          </a:p>
          <a:p>
            <a:pPr algn="ctr"/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37" name="Flowchart: Direct Access Storage 36">
            <a:extLst>
              <a:ext uri="{FF2B5EF4-FFF2-40B4-BE49-F238E27FC236}">
                <a16:creationId xmlns:a16="http://schemas.microsoft.com/office/drawing/2014/main" id="{EB1C6D32-D5C0-83BF-BAF7-6E0C0BDAFA0E}"/>
              </a:ext>
            </a:extLst>
          </p:cNvPr>
          <p:cNvSpPr/>
          <p:nvPr/>
        </p:nvSpPr>
        <p:spPr>
          <a:xfrm>
            <a:off x="10455040" y="619300"/>
            <a:ext cx="1147554" cy="644425"/>
          </a:xfrm>
          <a:prstGeom prst="flowChartMagneticDrum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SBU/SKK</a:t>
            </a:r>
            <a:endParaRPr lang="id-ID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0BA450-2A02-BEAD-F7CF-1633AFDD2057}"/>
              </a:ext>
            </a:extLst>
          </p:cNvPr>
          <p:cNvSpPr txBox="1"/>
          <p:nvPr/>
        </p:nvSpPr>
        <p:spPr>
          <a:xfrm>
            <a:off x="7533934" y="1459065"/>
            <a:ext cx="3093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https://akreditasijakon.pu.go.id/ </a:t>
            </a:r>
            <a:endParaRPr lang="id-ID" dirty="0"/>
          </a:p>
        </p:txBody>
      </p:sp>
      <p:sp>
        <p:nvSpPr>
          <p:cNvPr id="40" name="Flowchart: Decision 39">
            <a:extLst>
              <a:ext uri="{FF2B5EF4-FFF2-40B4-BE49-F238E27FC236}">
                <a16:creationId xmlns:a16="http://schemas.microsoft.com/office/drawing/2014/main" id="{892B3F86-6265-3AF0-0614-152E564E4912}"/>
              </a:ext>
            </a:extLst>
          </p:cNvPr>
          <p:cNvSpPr/>
          <p:nvPr/>
        </p:nvSpPr>
        <p:spPr>
          <a:xfrm>
            <a:off x="8121743" y="2591901"/>
            <a:ext cx="1945341" cy="733500"/>
          </a:xfrm>
          <a:prstGeom prst="flowChartDecision">
            <a:avLst/>
          </a:prstGeom>
          <a:solidFill>
            <a:srgbClr val="A8A8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/>
              <a:t>Lengkap</a:t>
            </a:r>
            <a:r>
              <a:rPr lang="en-US" sz="1100" b="1" dirty="0"/>
              <a:t>?</a:t>
            </a:r>
            <a:endParaRPr lang="id-ID" sz="1100" b="1" dirty="0"/>
          </a:p>
        </p:txBody>
      </p:sp>
      <p:sp>
        <p:nvSpPr>
          <p:cNvPr id="41" name="Flowchart: Decision 40">
            <a:extLst>
              <a:ext uri="{FF2B5EF4-FFF2-40B4-BE49-F238E27FC236}">
                <a16:creationId xmlns:a16="http://schemas.microsoft.com/office/drawing/2014/main" id="{4D45FA4A-C254-3563-EB31-33C5E07122CD}"/>
              </a:ext>
            </a:extLst>
          </p:cNvPr>
          <p:cNvSpPr/>
          <p:nvPr/>
        </p:nvSpPr>
        <p:spPr>
          <a:xfrm>
            <a:off x="8164073" y="3548163"/>
            <a:ext cx="1945341" cy="750039"/>
          </a:xfrm>
          <a:prstGeom prst="flowChartDecision">
            <a:avLst/>
          </a:prstGeom>
          <a:solidFill>
            <a:srgbClr val="A8A8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/>
              <a:t>Memenuhi</a:t>
            </a:r>
            <a:r>
              <a:rPr lang="en-US" sz="1100" b="1" dirty="0"/>
              <a:t>?</a:t>
            </a:r>
            <a:endParaRPr lang="id-ID" sz="1100" b="1" dirty="0"/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7D5DDC7C-F4A6-4DD8-12EE-2DC1A367009E}"/>
              </a:ext>
            </a:extLst>
          </p:cNvPr>
          <p:cNvSpPr/>
          <p:nvPr/>
        </p:nvSpPr>
        <p:spPr>
          <a:xfrm>
            <a:off x="8108209" y="1947942"/>
            <a:ext cx="1945341" cy="421198"/>
          </a:xfrm>
          <a:prstGeom prst="flowChartProcess">
            <a:avLst/>
          </a:prstGeom>
          <a:solidFill>
            <a:srgbClr val="A8A8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Submit </a:t>
            </a:r>
            <a:r>
              <a:rPr lang="en-US" sz="1200" b="1" dirty="0" err="1"/>
              <a:t>permohonan</a:t>
            </a:r>
            <a:endParaRPr lang="id-ID" sz="1200" b="1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0D758FEB-8B87-ECD4-3083-A4AC3A83F26E}"/>
              </a:ext>
            </a:extLst>
          </p:cNvPr>
          <p:cNvCxnSpPr>
            <a:cxnSpLocks/>
            <a:stCxn id="37" idx="2"/>
            <a:endCxn id="42" idx="3"/>
          </p:cNvCxnSpPr>
          <p:nvPr/>
        </p:nvCxnSpPr>
        <p:spPr>
          <a:xfrm rot="5400000">
            <a:off x="10093776" y="1223500"/>
            <a:ext cx="894816" cy="975267"/>
          </a:xfrm>
          <a:prstGeom prst="bentConnector2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Manual Operation 50">
            <a:extLst>
              <a:ext uri="{FF2B5EF4-FFF2-40B4-BE49-F238E27FC236}">
                <a16:creationId xmlns:a16="http://schemas.microsoft.com/office/drawing/2014/main" id="{E1C41A1D-8FB8-1DBB-6929-FD5E1613C412}"/>
              </a:ext>
            </a:extLst>
          </p:cNvPr>
          <p:cNvSpPr/>
          <p:nvPr/>
        </p:nvSpPr>
        <p:spPr>
          <a:xfrm>
            <a:off x="7788989" y="4802591"/>
            <a:ext cx="2666051" cy="864361"/>
          </a:xfrm>
          <a:prstGeom prst="flowChartManualOperation">
            <a:avLst/>
          </a:prstGeom>
          <a:solidFill>
            <a:srgbClr val="A8A8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00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1BB5FCC-D8F7-477E-CDE8-E135BBA4D003}"/>
              </a:ext>
            </a:extLst>
          </p:cNvPr>
          <p:cNvCxnSpPr>
            <a:stCxn id="42" idx="2"/>
            <a:endCxn id="40" idx="0"/>
          </p:cNvCxnSpPr>
          <p:nvPr/>
        </p:nvCxnSpPr>
        <p:spPr>
          <a:xfrm>
            <a:off x="9080879" y="2369141"/>
            <a:ext cx="13534" cy="2227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A5F4947-5564-2F08-5809-E050699CB76D}"/>
              </a:ext>
            </a:extLst>
          </p:cNvPr>
          <p:cNvCxnSpPr/>
          <p:nvPr/>
        </p:nvCxnSpPr>
        <p:spPr>
          <a:xfrm>
            <a:off x="9103659" y="3348274"/>
            <a:ext cx="13534" cy="2227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0CA72E6-F71C-84CC-FE54-8EFDCB69B090}"/>
              </a:ext>
            </a:extLst>
          </p:cNvPr>
          <p:cNvCxnSpPr>
            <a:cxnSpLocks/>
            <a:stCxn id="41" idx="2"/>
            <a:endCxn id="51" idx="0"/>
          </p:cNvCxnSpPr>
          <p:nvPr/>
        </p:nvCxnSpPr>
        <p:spPr>
          <a:xfrm flipH="1">
            <a:off x="9122015" y="4298202"/>
            <a:ext cx="14729" cy="5043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5B8F0BA1-CC43-F695-8C9D-D3DF13E540C8}"/>
              </a:ext>
            </a:extLst>
          </p:cNvPr>
          <p:cNvSpPr txBox="1"/>
          <p:nvPr/>
        </p:nvSpPr>
        <p:spPr>
          <a:xfrm>
            <a:off x="5983115" y="4940773"/>
            <a:ext cx="6195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BA </a:t>
            </a:r>
            <a:r>
              <a:rPr lang="en-US" sz="1200" b="1" dirty="0" err="1">
                <a:solidFill>
                  <a:schemeClr val="bg1"/>
                </a:solidFill>
              </a:rPr>
              <a:t>Pokja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BA </a:t>
            </a:r>
            <a:r>
              <a:rPr lang="en-US" sz="1200" b="1" dirty="0" err="1">
                <a:solidFill>
                  <a:schemeClr val="bg1"/>
                </a:solidFill>
              </a:rPr>
              <a:t>Rekomendasi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Penetapan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Akreditasi</a:t>
            </a:r>
            <a:endParaRPr lang="id-ID" sz="1200" b="1" dirty="0">
              <a:solidFill>
                <a:schemeClr val="bg1"/>
              </a:solidFill>
            </a:endParaRP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A1D5D554-AB88-A137-76FE-4D1504518D64}"/>
              </a:ext>
            </a:extLst>
          </p:cNvPr>
          <p:cNvCxnSpPr>
            <a:stCxn id="40" idx="1"/>
            <a:endCxn id="42" idx="1"/>
          </p:cNvCxnSpPr>
          <p:nvPr/>
        </p:nvCxnSpPr>
        <p:spPr>
          <a:xfrm rot="10800000">
            <a:off x="8108208" y="2158541"/>
            <a:ext cx="13534" cy="800110"/>
          </a:xfrm>
          <a:prstGeom prst="bentConnector3">
            <a:avLst>
              <a:gd name="adj1" fmla="val 1789079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E7F160F6-48D8-2539-6F6D-6111FF8559E8}"/>
              </a:ext>
            </a:extLst>
          </p:cNvPr>
          <p:cNvCxnSpPr>
            <a:stCxn id="41" idx="3"/>
          </p:cNvCxnSpPr>
          <p:nvPr/>
        </p:nvCxnSpPr>
        <p:spPr>
          <a:xfrm>
            <a:off x="10109413" y="3923183"/>
            <a:ext cx="259106" cy="375019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lowchart: Stored Data 79">
            <a:extLst>
              <a:ext uri="{FF2B5EF4-FFF2-40B4-BE49-F238E27FC236}">
                <a16:creationId xmlns:a16="http://schemas.microsoft.com/office/drawing/2014/main" id="{19755CCF-7DF9-D9C9-8B8D-1BCC0619F5DD}"/>
              </a:ext>
            </a:extLst>
          </p:cNvPr>
          <p:cNvSpPr/>
          <p:nvPr/>
        </p:nvSpPr>
        <p:spPr>
          <a:xfrm>
            <a:off x="9832614" y="4361394"/>
            <a:ext cx="1000054" cy="318754"/>
          </a:xfrm>
          <a:prstGeom prst="flowChartOnlineStorag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/>
              <a:t>gugur</a:t>
            </a:r>
            <a:endParaRPr lang="id-ID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02D7F6-E57F-5D72-92D8-CE846EB324F8}"/>
              </a:ext>
            </a:extLst>
          </p:cNvPr>
          <p:cNvSpPr txBox="1"/>
          <p:nvPr/>
        </p:nvSpPr>
        <p:spPr>
          <a:xfrm>
            <a:off x="11048999" y="1293394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 </a:t>
            </a:r>
          </a:p>
          <a:p>
            <a:r>
              <a:rPr lang="en-US" sz="1200" dirty="0" err="1"/>
              <a:t>keanggotaan</a:t>
            </a:r>
            <a:endParaRPr lang="id-ID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F0EFC0-6C7F-5952-6AC3-1D1D2DF4AD2F}"/>
              </a:ext>
            </a:extLst>
          </p:cNvPr>
          <p:cNvSpPr txBox="1"/>
          <p:nvPr/>
        </p:nvSpPr>
        <p:spPr>
          <a:xfrm>
            <a:off x="52284" y="2021794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Gill Sans MT" panose="020B0502020104020203" pitchFamily="34" charset="0"/>
              </a:rPr>
              <a:t>Asosiasi</a:t>
            </a:r>
            <a:endParaRPr lang="id-ID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15C40B7-0F6A-C0A7-CA7F-7F84CA9E8AF2}"/>
              </a:ext>
            </a:extLst>
          </p:cNvPr>
          <p:cNvSpPr txBox="1"/>
          <p:nvPr/>
        </p:nvSpPr>
        <p:spPr>
          <a:xfrm>
            <a:off x="37512" y="2796296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Gill Sans MT" panose="020B0502020104020203" pitchFamily="34" charset="0"/>
              </a:rPr>
              <a:t>Sekretariat</a:t>
            </a:r>
            <a:r>
              <a:rPr lang="en-US" sz="1800" dirty="0">
                <a:latin typeface="Gill Sans MT" panose="020B0502020104020203" pitchFamily="34" charset="0"/>
              </a:rPr>
              <a:t> </a:t>
            </a:r>
            <a:endParaRPr lang="id-ID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35C9CF-DCC0-3E7B-DC11-7008306AF9DB}"/>
              </a:ext>
            </a:extLst>
          </p:cNvPr>
          <p:cNvSpPr txBox="1"/>
          <p:nvPr/>
        </p:nvSpPr>
        <p:spPr>
          <a:xfrm>
            <a:off x="101258" y="3822236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Gill Sans MT" panose="020B0502020104020203" pitchFamily="34" charset="0"/>
              </a:rPr>
              <a:t>Pokja</a:t>
            </a:r>
            <a:endParaRPr lang="id-ID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F833EE-8704-812C-8D35-7D258182FFA1}"/>
              </a:ext>
            </a:extLst>
          </p:cNvPr>
          <p:cNvSpPr txBox="1"/>
          <p:nvPr/>
        </p:nvSpPr>
        <p:spPr>
          <a:xfrm>
            <a:off x="101258" y="4935148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Gill Sans MT" panose="020B0502020104020203" pitchFamily="34" charset="0"/>
              </a:rPr>
              <a:t>Pengarah</a:t>
            </a:r>
            <a:endParaRPr lang="id-ID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DCCEBD-698E-A805-FA92-31A13EDE8FD5}"/>
              </a:ext>
            </a:extLst>
          </p:cNvPr>
          <p:cNvSpPr txBox="1"/>
          <p:nvPr/>
        </p:nvSpPr>
        <p:spPr>
          <a:xfrm>
            <a:off x="101258" y="5571646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Gill Sans MT" panose="020B0502020104020203" pitchFamily="34" charset="0"/>
              </a:rPr>
              <a:t>Ketua</a:t>
            </a:r>
            <a:r>
              <a:rPr lang="en-US" sz="1800" dirty="0">
                <a:latin typeface="Gill Sans MT" panose="020B0502020104020203" pitchFamily="34" charset="0"/>
              </a:rPr>
              <a:t> LPJK</a:t>
            </a:r>
            <a:endParaRPr lang="id-ID" dirty="0"/>
          </a:p>
        </p:txBody>
      </p:sp>
      <p:pic>
        <p:nvPicPr>
          <p:cNvPr id="3" name="Google Shape;94;p13">
            <a:extLst>
              <a:ext uri="{FF2B5EF4-FFF2-40B4-BE49-F238E27FC236}">
                <a16:creationId xmlns:a16="http://schemas.microsoft.com/office/drawing/2014/main" id="{FC3C087D-2280-67CF-C59A-B4684CBBBD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4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271412" y="125692"/>
            <a:ext cx="101205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23">
              <a:tabLst>
                <a:tab pos="347671" algn="l"/>
              </a:tabLst>
              <a:defRPr/>
            </a:pPr>
            <a:r>
              <a:rPr lang="en-US" sz="2400" b="1" dirty="0">
                <a:solidFill>
                  <a:srgbClr val="0E4F83"/>
                </a:solidFill>
                <a:latin typeface="Century Gothic"/>
              </a:rPr>
              <a:t>REGISTRASI </a:t>
            </a:r>
            <a:r>
              <a:rPr lang="en-US" sz="2400" dirty="0">
                <a:solidFill>
                  <a:srgbClr val="0E4F83"/>
                </a:solidFill>
                <a:latin typeface="Century Gothic"/>
              </a:rPr>
              <a:t>LEMBAGA PENDIDIKAN PELATIHAN KERJA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154957-68AB-414D-8F5B-A49D3A26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83B144-EF52-4775-B8B1-0D0A47F389DC}"/>
              </a:ext>
            </a:extLst>
          </p:cNvPr>
          <p:cNvSpPr/>
          <p:nvPr/>
        </p:nvSpPr>
        <p:spPr>
          <a:xfrm>
            <a:off x="659793" y="3733311"/>
            <a:ext cx="4057259" cy="1470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6326" y="2328415"/>
            <a:ext cx="24669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Pemohon registrasi LPPK mengakses laman aplikasi </a:t>
            </a:r>
            <a:r>
              <a:rPr lang="fi-FI" sz="1400" dirty="0">
                <a:hlinkClick r:id="rId2"/>
              </a:rPr>
              <a:t>http://siki.pu.go.id</a:t>
            </a:r>
            <a:r>
              <a:rPr lang="fi-FI" sz="1400" dirty="0"/>
              <a:t> </a:t>
            </a:r>
            <a:r>
              <a:rPr lang="id-ID" sz="1400" dirty="0"/>
              <a:t>/ </a:t>
            </a:r>
            <a:r>
              <a:rPr lang="id-ID" sz="1400" dirty="0">
                <a:hlinkClick r:id="rId3"/>
              </a:rPr>
              <a:t>www.lisensijakon.pu.go.id</a:t>
            </a:r>
            <a:r>
              <a:rPr lang="id-ID" sz="1400" dirty="0"/>
              <a:t> </a:t>
            </a:r>
            <a:r>
              <a:rPr lang="fi-FI" sz="1400" dirty="0"/>
              <a:t>dan mendaftar pembuatan akun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45942" y="2275887"/>
            <a:ext cx="213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Aplikasi</a:t>
            </a:r>
            <a:r>
              <a:rPr lang="fi-FI" sz="1400" dirty="0"/>
              <a:t> </a:t>
            </a:r>
            <a:r>
              <a:rPr lang="fi-FI" sz="1400" dirty="0" err="1"/>
              <a:t>mengirimkan</a:t>
            </a:r>
            <a:r>
              <a:rPr lang="fi-FI" sz="1400" dirty="0"/>
              <a:t> </a:t>
            </a:r>
            <a:r>
              <a:rPr lang="fi-FI" sz="1400" dirty="0" err="1"/>
              <a:t>tautan</a:t>
            </a:r>
            <a:r>
              <a:rPr lang="fi-FI" sz="1400" dirty="0"/>
              <a:t> </a:t>
            </a:r>
            <a:r>
              <a:rPr lang="fi-FI" sz="1400" dirty="0" err="1"/>
              <a:t>aktivasi</a:t>
            </a:r>
            <a:r>
              <a:rPr lang="fi-FI" sz="1400" dirty="0"/>
              <a:t> akun </a:t>
            </a:r>
            <a:r>
              <a:rPr lang="fi-FI" sz="1400" dirty="0" err="1"/>
              <a:t>kepada</a:t>
            </a:r>
            <a:r>
              <a:rPr lang="fi-FI" sz="1400" dirty="0"/>
              <a:t> </a:t>
            </a:r>
            <a:r>
              <a:rPr lang="fi-FI" sz="1400" dirty="0" err="1"/>
              <a:t>alamat</a:t>
            </a:r>
            <a:r>
              <a:rPr lang="fi-FI" sz="1400" dirty="0"/>
              <a:t> </a:t>
            </a:r>
            <a:r>
              <a:rPr lang="fi-FI" sz="1400" dirty="0" err="1"/>
              <a:t>email</a:t>
            </a:r>
            <a:r>
              <a:rPr lang="fi-FI" sz="1400" dirty="0"/>
              <a:t> </a:t>
            </a:r>
            <a:r>
              <a:rPr lang="fi-FI" sz="1400" dirty="0" err="1"/>
              <a:t>yang</a:t>
            </a:r>
            <a:r>
              <a:rPr lang="fi-FI" sz="1400" dirty="0"/>
              <a:t> </a:t>
            </a:r>
            <a:r>
              <a:rPr lang="fi-FI" sz="1400" dirty="0" err="1"/>
              <a:t>didaftarkan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56221" y="2301369"/>
            <a:ext cx="2373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Pemohon</a:t>
            </a:r>
            <a:r>
              <a:rPr lang="fi-FI" sz="1400" dirty="0"/>
              <a:t> </a:t>
            </a:r>
            <a:r>
              <a:rPr lang="fi-FI" sz="1400" dirty="0" err="1"/>
              <a:t>memeriksa</a:t>
            </a:r>
            <a:r>
              <a:rPr lang="fi-FI" sz="1400" dirty="0"/>
              <a:t> </a:t>
            </a:r>
            <a:r>
              <a:rPr lang="fi-FI" sz="1400" dirty="0" err="1"/>
              <a:t>kotak</a:t>
            </a:r>
            <a:r>
              <a:rPr lang="fi-FI" sz="1400" dirty="0"/>
              <a:t> </a:t>
            </a:r>
            <a:r>
              <a:rPr lang="fi-FI" sz="1400" dirty="0" err="1"/>
              <a:t>masuk</a:t>
            </a:r>
            <a:r>
              <a:rPr lang="fi-FI" sz="1400" dirty="0"/>
              <a:t> </a:t>
            </a:r>
            <a:r>
              <a:rPr lang="fi-FI" sz="1400" dirty="0" err="1"/>
              <a:t>pada</a:t>
            </a:r>
            <a:r>
              <a:rPr lang="fi-FI" sz="1400" dirty="0"/>
              <a:t> </a:t>
            </a:r>
            <a:r>
              <a:rPr lang="fi-FI" sz="1400" dirty="0" err="1"/>
              <a:t>email</a:t>
            </a:r>
            <a:r>
              <a:rPr lang="fi-FI" sz="1400" dirty="0"/>
              <a:t> </a:t>
            </a:r>
            <a:r>
              <a:rPr lang="fi-FI" sz="1400" dirty="0" err="1"/>
              <a:t>yang</a:t>
            </a:r>
            <a:r>
              <a:rPr lang="fi-FI" sz="1400" dirty="0"/>
              <a:t> </a:t>
            </a:r>
            <a:r>
              <a:rPr lang="fi-FI" sz="1400" dirty="0" err="1"/>
              <a:t>didaftarkan</a:t>
            </a:r>
            <a:r>
              <a:rPr lang="fi-FI" sz="1400" dirty="0"/>
              <a:t> kemudian melakukan </a:t>
            </a:r>
            <a:r>
              <a:rPr lang="fi-FI" sz="1400" dirty="0" err="1"/>
              <a:t>aktivasi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807797" y="2334062"/>
            <a:ext cx="2801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Setelah</a:t>
            </a:r>
            <a:r>
              <a:rPr lang="fi-FI" sz="1400" dirty="0"/>
              <a:t> melakukan </a:t>
            </a:r>
            <a:r>
              <a:rPr lang="fi-FI" sz="1400" dirty="0" err="1"/>
              <a:t>login</a:t>
            </a:r>
            <a:r>
              <a:rPr lang="fi-FI" sz="1400" dirty="0"/>
              <a:t> , </a:t>
            </a:r>
            <a:r>
              <a:rPr lang="fi-FI" sz="1400" dirty="0" err="1"/>
              <a:t>pemohon</a:t>
            </a:r>
            <a:r>
              <a:rPr lang="fi-FI" sz="1400" dirty="0"/>
              <a:t> </a:t>
            </a:r>
            <a:r>
              <a:rPr lang="fi-FI" sz="1400" dirty="0" err="1"/>
              <a:t>melengkapi</a:t>
            </a:r>
            <a:r>
              <a:rPr lang="fi-FI" sz="1400" dirty="0"/>
              <a:t> data-data </a:t>
            </a:r>
            <a:r>
              <a:rPr lang="fi-FI" sz="1400" dirty="0" err="1"/>
              <a:t>sebagaimana</a:t>
            </a:r>
            <a:r>
              <a:rPr lang="fi-FI" sz="1400" dirty="0"/>
              <a:t> </a:t>
            </a:r>
            <a:r>
              <a:rPr lang="fi-FI" sz="1400" dirty="0" err="1"/>
              <a:t>tercantum</a:t>
            </a:r>
            <a:r>
              <a:rPr lang="fi-FI" sz="1400" dirty="0"/>
              <a:t> </a:t>
            </a:r>
            <a:r>
              <a:rPr lang="fi-FI" sz="1400" dirty="0" err="1"/>
              <a:t>pada</a:t>
            </a:r>
            <a:r>
              <a:rPr lang="fi-FI" sz="1400" dirty="0"/>
              <a:t> SE </a:t>
            </a:r>
            <a:r>
              <a:rPr lang="fi-FI" sz="1400" dirty="0" err="1"/>
              <a:t>Ketua</a:t>
            </a:r>
            <a:r>
              <a:rPr lang="fi-FI" sz="1400" dirty="0"/>
              <a:t> LPJK </a:t>
            </a:r>
            <a:r>
              <a:rPr lang="fi-FI" sz="1400" dirty="0" err="1"/>
              <a:t>Nomor</a:t>
            </a:r>
            <a:r>
              <a:rPr lang="fi-FI" sz="1400" dirty="0"/>
              <a:t> 07 </a:t>
            </a:r>
            <a:r>
              <a:rPr lang="fi-FI" sz="1400" dirty="0" err="1"/>
              <a:t>Tahun</a:t>
            </a:r>
            <a:r>
              <a:rPr lang="fi-FI" sz="1400" dirty="0"/>
              <a:t> 2021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-16326" y="1772570"/>
            <a:ext cx="12208326" cy="1640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017485" y="4833637"/>
            <a:ext cx="2457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Setelah</a:t>
            </a:r>
            <a:r>
              <a:rPr lang="fi-FI" sz="1400" dirty="0"/>
              <a:t> </a:t>
            </a:r>
            <a:r>
              <a:rPr lang="fi-FI" sz="1400" dirty="0" err="1"/>
              <a:t>pemohon</a:t>
            </a:r>
            <a:r>
              <a:rPr lang="fi-FI" sz="1400" dirty="0"/>
              <a:t> </a:t>
            </a:r>
            <a:r>
              <a:rPr lang="fi-FI" sz="1400" dirty="0" err="1"/>
              <a:t>melengkapi</a:t>
            </a:r>
            <a:r>
              <a:rPr lang="fi-FI" sz="1400" dirty="0"/>
              <a:t>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mensubmit</a:t>
            </a:r>
            <a:r>
              <a:rPr lang="fi-FI" sz="1400" dirty="0"/>
              <a:t> </a:t>
            </a:r>
            <a:r>
              <a:rPr lang="fi-FI" sz="1400" dirty="0" err="1"/>
              <a:t>seluruh</a:t>
            </a:r>
            <a:r>
              <a:rPr lang="fi-FI" sz="1400" dirty="0"/>
              <a:t> data </a:t>
            </a:r>
            <a:r>
              <a:rPr lang="fi-FI" sz="1400" dirty="0" err="1"/>
              <a:t>maka</a:t>
            </a:r>
            <a:r>
              <a:rPr lang="fi-FI" sz="1400" dirty="0"/>
              <a:t> Surat </a:t>
            </a:r>
            <a:r>
              <a:rPr lang="fi-FI" sz="1400" dirty="0" err="1"/>
              <a:t>Tanda</a:t>
            </a:r>
            <a:r>
              <a:rPr lang="fi-FI" sz="1400" dirty="0"/>
              <a:t> </a:t>
            </a:r>
            <a:r>
              <a:rPr lang="fi-FI" sz="1400" dirty="0" err="1"/>
              <a:t>Registrasi</a:t>
            </a:r>
            <a:r>
              <a:rPr lang="fi-FI" sz="1400" dirty="0"/>
              <a:t> </a:t>
            </a:r>
            <a:r>
              <a:rPr lang="fi-FI" sz="1400" dirty="0" err="1"/>
              <a:t>secara</a:t>
            </a:r>
            <a:r>
              <a:rPr lang="fi-FI" sz="1400" dirty="0"/>
              <a:t> </a:t>
            </a:r>
            <a:r>
              <a:rPr lang="fi-FI" sz="1400" dirty="0" err="1"/>
              <a:t>otomatis</a:t>
            </a:r>
            <a:r>
              <a:rPr lang="fi-FI" sz="1400" dirty="0"/>
              <a:t> </a:t>
            </a:r>
            <a:r>
              <a:rPr lang="fi-FI" sz="1400" dirty="0" err="1"/>
              <a:t>terbentuk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526344" y="4868691"/>
            <a:ext cx="24574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Penomoran Surat Tanda Registrasi LPPK mengacu kepada Format V Lampiran SE Ketua LPJK Nomor 02 Tahun 2023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99677" y="4840496"/>
            <a:ext cx="2870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Lembaga Pendidikan dan Pelatihan Kerja yang telah diberikan Surat</a:t>
            </a:r>
            <a:r>
              <a:rPr lang="id-ID" sz="1400" dirty="0"/>
              <a:t> </a:t>
            </a:r>
            <a:r>
              <a:rPr lang="fi-FI" sz="1400" dirty="0"/>
              <a:t>Tanda Registrasinya akan tertayang datanya dalam laman resmi LPJK</a:t>
            </a:r>
            <a:r>
              <a:rPr lang="id-ID" sz="1400" dirty="0"/>
              <a:t> </a:t>
            </a:r>
            <a:r>
              <a:rPr lang="fi-FI" sz="1400" dirty="0"/>
              <a:t>sesuai dengan mekanisme dan ketentuan yang berlaku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96" y="1214026"/>
            <a:ext cx="1037314" cy="1037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215" y="1337941"/>
            <a:ext cx="851537" cy="851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332" y="1233745"/>
            <a:ext cx="986980" cy="986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047" y="1255565"/>
            <a:ext cx="944009" cy="94400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8163" y="4318328"/>
            <a:ext cx="12208326" cy="1640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9468" y="3796097"/>
            <a:ext cx="985012" cy="985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9559" y="3816007"/>
            <a:ext cx="1024489" cy="1024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8101" y="3695635"/>
            <a:ext cx="1174073" cy="11740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2EF4E2-328F-5E06-6EC3-2A27601FF620}"/>
              </a:ext>
            </a:extLst>
          </p:cNvPr>
          <p:cNvSpPr/>
          <p:nvPr/>
        </p:nvSpPr>
        <p:spPr>
          <a:xfrm rot="5400000">
            <a:off x="10764100" y="3046285"/>
            <a:ext cx="2709777" cy="1623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94;p13">
            <a:extLst>
              <a:ext uri="{FF2B5EF4-FFF2-40B4-BE49-F238E27FC236}">
                <a16:creationId xmlns:a16="http://schemas.microsoft.com/office/drawing/2014/main" id="{423C902F-0270-D3C3-FEC0-B9FBAEC35AD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6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-16326" y="1077623"/>
            <a:ext cx="2032000" cy="7164"/>
          </a:xfrm>
          <a:prstGeom prst="line">
            <a:avLst/>
          </a:prstGeom>
          <a:ln w="762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5429" y="212107"/>
            <a:ext cx="101205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23">
              <a:tabLst>
                <a:tab pos="347671" algn="l"/>
              </a:tabLst>
              <a:defRPr/>
            </a:pPr>
            <a:r>
              <a:rPr lang="en-US" sz="2400" b="1" dirty="0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ALUR PEMBERIAN REKOMENDASI LISENSI LSP BARU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154957-68AB-414D-8F5B-A49D3A26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83B144-EF52-4775-B8B1-0D0A47F389DC}"/>
              </a:ext>
            </a:extLst>
          </p:cNvPr>
          <p:cNvSpPr/>
          <p:nvPr/>
        </p:nvSpPr>
        <p:spPr>
          <a:xfrm>
            <a:off x="659793" y="3733311"/>
            <a:ext cx="4057259" cy="1470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8225" y="2047008"/>
            <a:ext cx="2860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rgbClr val="0070C0"/>
                </a:solidFill>
              </a:rPr>
              <a:t>Pemohon mengajukan permohonan Perizinan Berusaha Untuk Menunjang Kegiatan Usaha (PB UMKU) pada sistem </a:t>
            </a:r>
            <a:r>
              <a:rPr lang="fi-FI" sz="1200" b="1" dirty="0">
                <a:solidFill>
                  <a:schemeClr val="accent2"/>
                </a:solidFill>
              </a:rPr>
              <a:t>OSS</a:t>
            </a:r>
            <a:r>
              <a:rPr lang="fi-FI" sz="1200" dirty="0">
                <a:solidFill>
                  <a:srgbClr val="0070C0"/>
                </a:solidFill>
              </a:rPr>
              <a:t> yang terhubung dengan SIJK terintegrasi;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3581" y="2059167"/>
            <a:ext cx="229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rgbClr val="0070C0"/>
                </a:solidFill>
              </a:rPr>
              <a:t>Pemohon mengajukan permohonan rekomendasi lisensi melalui Portal Perizinan PUPR masuk menggunakan akun </a:t>
            </a:r>
            <a:r>
              <a:rPr lang="fi-FI" sz="1200" b="1" dirty="0">
                <a:solidFill>
                  <a:schemeClr val="accent2"/>
                </a:solidFill>
              </a:rPr>
              <a:t>OSS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4729" y="2080187"/>
            <a:ext cx="20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/>
              <a:t>Pemohon</a:t>
            </a:r>
            <a:r>
              <a:rPr lang="fi-FI" sz="1200" dirty="0"/>
              <a:t> </a:t>
            </a:r>
            <a:r>
              <a:rPr lang="fi-FI" sz="1200" dirty="0" err="1"/>
              <a:t>mengisi</a:t>
            </a:r>
            <a:r>
              <a:rPr lang="fi-FI" sz="1200" dirty="0"/>
              <a:t> data, </a:t>
            </a:r>
            <a:r>
              <a:rPr lang="fi-FI" sz="1200" dirty="0" err="1"/>
              <a:t>memilih</a:t>
            </a:r>
            <a:r>
              <a:rPr lang="fi-FI" sz="1200" dirty="0"/>
              <a:t> </a:t>
            </a:r>
            <a:r>
              <a:rPr lang="fi-FI" sz="1200" dirty="0" err="1"/>
              <a:t>jenis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rekomendasi</a:t>
            </a:r>
            <a:r>
              <a:rPr lang="fi-FI" sz="1200" dirty="0"/>
              <a:t> </a:t>
            </a:r>
            <a:r>
              <a:rPr lang="fi-FI" sz="1200" dirty="0" err="1"/>
              <a:t>lisensi</a:t>
            </a:r>
            <a:r>
              <a:rPr lang="fi-FI" sz="1200" dirty="0"/>
              <a:t> </a:t>
            </a:r>
            <a:r>
              <a:rPr lang="fi-FI" sz="1200" dirty="0" err="1"/>
              <a:t>dan</a:t>
            </a:r>
            <a:r>
              <a:rPr lang="fi-FI" sz="1200" dirty="0"/>
              <a:t> </a:t>
            </a:r>
            <a:r>
              <a:rPr lang="fi-FI" sz="1200" dirty="0" err="1"/>
              <a:t>melengkapi</a:t>
            </a:r>
            <a:r>
              <a:rPr lang="fi-FI" sz="1200" dirty="0"/>
              <a:t> </a:t>
            </a:r>
            <a:r>
              <a:rPr lang="fi-FI" sz="1200" dirty="0" err="1"/>
              <a:t>dokumen</a:t>
            </a:r>
            <a:r>
              <a:rPr lang="fi-FI" sz="1200" dirty="0"/>
              <a:t> </a:t>
            </a:r>
            <a:r>
              <a:rPr lang="fi-FI" sz="1200" dirty="0" err="1"/>
              <a:t>persyaratan</a:t>
            </a:r>
            <a:r>
              <a:rPr lang="fi-FI" sz="1200" dirty="0"/>
              <a:t>;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5150" y="2047008"/>
            <a:ext cx="2609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 err="1"/>
              <a:t>Pemohon</a:t>
            </a:r>
            <a:r>
              <a:rPr lang="fi-FI" sz="1200" dirty="0"/>
              <a:t> </a:t>
            </a:r>
            <a:r>
              <a:rPr lang="fi-FI" sz="1200" dirty="0" err="1"/>
              <a:t>mengajukan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rekomendasi</a:t>
            </a:r>
            <a:r>
              <a:rPr lang="fi-FI" sz="1200" dirty="0"/>
              <a:t> </a:t>
            </a:r>
            <a:r>
              <a:rPr lang="fi-FI" sz="1200" dirty="0" err="1"/>
              <a:t>Lisensi</a:t>
            </a:r>
            <a:r>
              <a:rPr lang="fi-FI" sz="1200" dirty="0"/>
              <a:t> LSP </a:t>
            </a:r>
            <a:r>
              <a:rPr lang="fi-FI" sz="1200" dirty="0" err="1"/>
              <a:t>kepada</a:t>
            </a:r>
            <a:r>
              <a:rPr lang="fi-FI" sz="1200" dirty="0"/>
              <a:t> </a:t>
            </a:r>
            <a:r>
              <a:rPr lang="fi-FI" sz="1200" dirty="0" err="1"/>
              <a:t>Menteri</a:t>
            </a:r>
            <a:r>
              <a:rPr lang="fi-FI" sz="1200" dirty="0"/>
              <a:t> </a:t>
            </a:r>
            <a:r>
              <a:rPr lang="fi-FI" sz="1200" dirty="0" err="1"/>
              <a:t>Pekerjaan</a:t>
            </a:r>
            <a:r>
              <a:rPr lang="fi-FI" sz="1200" dirty="0"/>
              <a:t> </a:t>
            </a:r>
            <a:r>
              <a:rPr lang="fi-FI" sz="1200" dirty="0" err="1"/>
              <a:t>Umum</a:t>
            </a:r>
            <a:r>
              <a:rPr lang="fi-FI" sz="1200" dirty="0"/>
              <a:t> </a:t>
            </a:r>
            <a:r>
              <a:rPr lang="fi-FI" sz="1200" dirty="0" err="1"/>
              <a:t>dan</a:t>
            </a:r>
            <a:r>
              <a:rPr lang="fi-FI" sz="1200" dirty="0"/>
              <a:t> Perumahan </a:t>
            </a:r>
            <a:r>
              <a:rPr lang="fi-FI" sz="1200" dirty="0" err="1"/>
              <a:t>Rakyat</a:t>
            </a:r>
            <a:r>
              <a:rPr lang="fi-FI" sz="1200" dirty="0"/>
              <a:t> </a:t>
            </a:r>
            <a:r>
              <a:rPr lang="fi-FI" sz="1200" dirty="0" err="1"/>
              <a:t>melalui</a:t>
            </a:r>
            <a:r>
              <a:rPr lang="fi-FI" sz="1200" dirty="0"/>
              <a:t> </a:t>
            </a:r>
            <a:r>
              <a:rPr lang="fi-FI" sz="1200" dirty="0" err="1"/>
              <a:t>Ketua</a:t>
            </a:r>
            <a:r>
              <a:rPr lang="fi-FI" sz="1200" dirty="0"/>
              <a:t> LPJK </a:t>
            </a:r>
            <a:r>
              <a:rPr lang="fi-FI" sz="1200" dirty="0" err="1"/>
              <a:t>dengan</a:t>
            </a:r>
            <a:r>
              <a:rPr lang="fi-FI" sz="1200" dirty="0"/>
              <a:t> </a:t>
            </a:r>
            <a:r>
              <a:rPr lang="fi-FI" sz="1200" dirty="0" err="1"/>
              <a:t>mengisi</a:t>
            </a:r>
            <a:r>
              <a:rPr lang="fi-FI" sz="1200" dirty="0"/>
              <a:t> </a:t>
            </a:r>
            <a:r>
              <a:rPr lang="fi-FI" sz="1200" dirty="0" err="1">
                <a:solidFill>
                  <a:srgbClr val="FF0000"/>
                </a:solidFill>
              </a:rPr>
              <a:t>Format</a:t>
            </a:r>
            <a:r>
              <a:rPr lang="fi-FI" sz="1200" dirty="0">
                <a:solidFill>
                  <a:srgbClr val="FF0000"/>
                </a:solidFill>
              </a:rPr>
              <a:t> I</a:t>
            </a:r>
            <a:r>
              <a:rPr lang="fi-FI" sz="1200" dirty="0"/>
              <a:t> </a:t>
            </a:r>
            <a:r>
              <a:rPr lang="fi-FI" sz="1200" dirty="0" err="1"/>
              <a:t>pada</a:t>
            </a:r>
            <a:r>
              <a:rPr lang="fi-FI" sz="1200" dirty="0"/>
              <a:t> </a:t>
            </a:r>
            <a:r>
              <a:rPr lang="fi-FI" sz="1200" dirty="0" err="1"/>
              <a:t>Lampiran</a:t>
            </a:r>
            <a:r>
              <a:rPr lang="fi-FI" sz="1200" dirty="0"/>
              <a:t> </a:t>
            </a:r>
            <a:r>
              <a:rPr lang="fi-FI" sz="1200" dirty="0" err="1"/>
              <a:t>yang</a:t>
            </a:r>
            <a:r>
              <a:rPr lang="fi-FI" sz="1200" dirty="0"/>
              <a:t> </a:t>
            </a:r>
            <a:r>
              <a:rPr lang="fi-FI" sz="1200" dirty="0" err="1"/>
              <a:t>merupakan</a:t>
            </a:r>
            <a:r>
              <a:rPr lang="fi-FI" sz="1200" dirty="0"/>
              <a:t> </a:t>
            </a:r>
            <a:r>
              <a:rPr lang="fi-FI" sz="1200" dirty="0" err="1"/>
              <a:t>bagian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terpisahkan</a:t>
            </a:r>
            <a:r>
              <a:rPr lang="fi-FI" sz="1200" dirty="0"/>
              <a:t> dari Surat </a:t>
            </a:r>
            <a:r>
              <a:rPr lang="fi-FI" sz="1200" dirty="0" err="1"/>
              <a:t>Edaran</a:t>
            </a:r>
            <a:r>
              <a:rPr lang="fi-FI" sz="1200" dirty="0"/>
              <a:t> </a:t>
            </a:r>
            <a:r>
              <a:rPr lang="fi-FI" sz="1200" dirty="0" err="1"/>
              <a:t>ini</a:t>
            </a:r>
            <a:r>
              <a:rPr lang="fi-FI" sz="1200" dirty="0"/>
              <a:t>.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-16326" y="1772570"/>
            <a:ext cx="12208326" cy="1640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98" y="1205965"/>
            <a:ext cx="724890" cy="7248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8163" y="4318328"/>
            <a:ext cx="12208326" cy="1640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841" y="3896338"/>
            <a:ext cx="572338" cy="572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96" y="1361479"/>
            <a:ext cx="591185" cy="5911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173" y="3901287"/>
            <a:ext cx="606457" cy="6064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429" y="640492"/>
            <a:ext cx="7379029" cy="316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914423">
              <a:tabLst>
                <a:tab pos="347671" algn="l"/>
              </a:tabLst>
              <a:defRPr/>
            </a:pPr>
            <a:r>
              <a:rPr lang="en-US" sz="2000" b="1" dirty="0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1. </a:t>
            </a:r>
            <a:r>
              <a:rPr lang="en-US" sz="2000" b="1" dirty="0" err="1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Pengajuan</a:t>
            </a:r>
            <a:r>
              <a:rPr lang="en-US" sz="2000" b="1" dirty="0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lang="en-US" sz="2000" b="1" dirty="0" err="1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Permohonan</a:t>
            </a:r>
            <a:r>
              <a:rPr lang="en-US" sz="2000" b="1" dirty="0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lang="en-US" sz="2000" b="1" dirty="0" err="1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Rekomendasi</a:t>
            </a:r>
            <a:r>
              <a:rPr lang="en-US" sz="2000" b="1" dirty="0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lang="en-US" sz="2000" b="1" dirty="0" err="1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Lisensi</a:t>
            </a:r>
            <a:r>
              <a:rPr lang="en-US" sz="2000" b="1" dirty="0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LSP </a:t>
            </a:r>
            <a:r>
              <a:rPr lang="en-US" sz="2000" b="1" dirty="0" err="1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Baru</a:t>
            </a:r>
            <a:endParaRPr lang="en-US" sz="2000" b="1" dirty="0">
              <a:solidFill>
                <a:srgbClr val="0E4F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066" y="1379895"/>
            <a:ext cx="654113" cy="654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587" y="1284671"/>
            <a:ext cx="643028" cy="643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4315" y="1268281"/>
            <a:ext cx="637808" cy="6378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898883" y="2038083"/>
            <a:ext cx="2168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/>
              <a:t>Surat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rekomendasi</a:t>
            </a:r>
            <a:r>
              <a:rPr lang="fi-FI" sz="1200" dirty="0"/>
              <a:t> sebagaimana </a:t>
            </a:r>
            <a:r>
              <a:rPr lang="fi-FI" sz="1200" dirty="0" err="1"/>
              <a:t>dimaksud</a:t>
            </a:r>
            <a:r>
              <a:rPr lang="fi-FI" sz="1200" dirty="0"/>
              <a:t> </a:t>
            </a:r>
            <a:r>
              <a:rPr lang="fi-FI" sz="1200" dirty="0" err="1"/>
              <a:t>pada</a:t>
            </a:r>
            <a:r>
              <a:rPr lang="fi-FI" sz="1200" dirty="0"/>
              <a:t> </a:t>
            </a:r>
            <a:r>
              <a:rPr lang="fi-FI" sz="1200" dirty="0" err="1"/>
              <a:t>huruf</a:t>
            </a:r>
            <a:r>
              <a:rPr lang="fi-FI" sz="1200" dirty="0"/>
              <a:t> c </a:t>
            </a:r>
            <a:r>
              <a:rPr lang="fi-FI" sz="1200" dirty="0" err="1"/>
              <a:t>dilampiri</a:t>
            </a:r>
            <a:r>
              <a:rPr lang="fi-FI" sz="1200" dirty="0"/>
              <a:t> </a:t>
            </a:r>
            <a:r>
              <a:rPr lang="fi-FI" sz="1200" dirty="0" err="1"/>
              <a:t>dokumen</a:t>
            </a:r>
            <a:r>
              <a:rPr lang="fi-FI" sz="1200" dirty="0"/>
              <a:t> </a:t>
            </a:r>
            <a:r>
              <a:rPr lang="fi-FI" sz="1200" dirty="0" err="1"/>
              <a:t>persyaratan</a:t>
            </a:r>
            <a:r>
              <a:rPr lang="fi-FI" sz="1200" dirty="0"/>
              <a:t> sebagaimana </a:t>
            </a:r>
            <a:r>
              <a:rPr lang="fi-FI" sz="1200" dirty="0" err="1"/>
              <a:t>tercantum</a:t>
            </a:r>
            <a:r>
              <a:rPr lang="fi-FI" sz="1200" dirty="0"/>
              <a:t> </a:t>
            </a:r>
            <a:r>
              <a:rPr lang="fi-FI" sz="1200" dirty="0" err="1"/>
              <a:t>dalam</a:t>
            </a:r>
            <a:r>
              <a:rPr lang="fi-FI" sz="1200" dirty="0"/>
              <a:t> </a:t>
            </a:r>
            <a:r>
              <a:rPr lang="fi-FI" sz="1200" dirty="0" err="1">
                <a:solidFill>
                  <a:srgbClr val="FF0000"/>
                </a:solidFill>
              </a:rPr>
              <a:t>Format</a:t>
            </a:r>
            <a:r>
              <a:rPr lang="fi-FI" sz="1200" dirty="0">
                <a:solidFill>
                  <a:srgbClr val="FF0000"/>
                </a:solidFill>
              </a:rPr>
              <a:t> II</a:t>
            </a:r>
            <a:r>
              <a:rPr lang="fi-FI" sz="1200" dirty="0"/>
              <a:t> </a:t>
            </a:r>
            <a:r>
              <a:rPr lang="fi-FI" sz="1200" dirty="0" err="1"/>
              <a:t>pada</a:t>
            </a:r>
            <a:r>
              <a:rPr lang="fi-FI" sz="1200" dirty="0"/>
              <a:t> </a:t>
            </a:r>
            <a:r>
              <a:rPr lang="fi-FI" sz="1200" dirty="0" err="1"/>
              <a:t>Lampiran</a:t>
            </a:r>
            <a:r>
              <a:rPr lang="fi-FI" sz="1200" dirty="0"/>
              <a:t> </a:t>
            </a:r>
            <a:r>
              <a:rPr lang="fi-FI" sz="1200" dirty="0" err="1"/>
              <a:t>yang</a:t>
            </a:r>
            <a:r>
              <a:rPr lang="fi-FI" sz="1200" dirty="0"/>
              <a:t> </a:t>
            </a:r>
            <a:r>
              <a:rPr lang="fi-FI" sz="1200" dirty="0" err="1"/>
              <a:t>merupakan</a:t>
            </a:r>
            <a:r>
              <a:rPr lang="fi-FI" sz="1200" dirty="0"/>
              <a:t> </a:t>
            </a:r>
            <a:r>
              <a:rPr lang="fi-FI" sz="1200" dirty="0" err="1"/>
              <a:t>bagian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terpisahkan</a:t>
            </a:r>
            <a:r>
              <a:rPr lang="fi-FI" sz="1200" dirty="0"/>
              <a:t> dari Surat </a:t>
            </a:r>
            <a:r>
              <a:rPr lang="fi-FI" sz="1200" dirty="0" err="1"/>
              <a:t>Edaran</a:t>
            </a:r>
            <a:r>
              <a:rPr lang="fi-FI" sz="1200" dirty="0"/>
              <a:t> </a:t>
            </a:r>
            <a:r>
              <a:rPr lang="fi-FI" sz="1200" dirty="0" err="1"/>
              <a:t>ini</a:t>
            </a:r>
            <a:r>
              <a:rPr lang="fi-FI" sz="1200" dirty="0"/>
              <a:t>.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210" y="3792478"/>
            <a:ext cx="715266" cy="71526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0987" y="4507744"/>
            <a:ext cx="2355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/>
              <a:t>Tim </a:t>
            </a:r>
            <a:r>
              <a:rPr lang="fi-FI" sz="1200" dirty="0" err="1"/>
              <a:t>Pemberian</a:t>
            </a:r>
            <a:r>
              <a:rPr lang="fi-FI" sz="1200" dirty="0"/>
              <a:t> </a:t>
            </a:r>
            <a:r>
              <a:rPr lang="fi-FI" sz="1200" dirty="0" err="1"/>
              <a:t>Rekomendasi</a:t>
            </a:r>
            <a:r>
              <a:rPr lang="fi-FI" sz="1200" dirty="0"/>
              <a:t> LSP </a:t>
            </a:r>
            <a:r>
              <a:rPr lang="fi-FI" sz="1200" dirty="0" err="1"/>
              <a:t>dan</a:t>
            </a:r>
            <a:r>
              <a:rPr lang="fi-FI" sz="1200" dirty="0"/>
              <a:t> </a:t>
            </a:r>
            <a:r>
              <a:rPr lang="fi-FI" sz="1200" dirty="0" err="1"/>
              <a:t>Pencatatan</a:t>
            </a:r>
            <a:r>
              <a:rPr lang="fi-FI" sz="1200" dirty="0"/>
              <a:t> LSP </a:t>
            </a:r>
            <a:r>
              <a:rPr lang="fi-FI" sz="1200" dirty="0" err="1"/>
              <a:t>terlisensi</a:t>
            </a:r>
            <a:r>
              <a:rPr lang="fi-FI" sz="1200" dirty="0"/>
              <a:t> </a:t>
            </a:r>
            <a:r>
              <a:rPr lang="fi-FI" sz="1200" dirty="0" err="1"/>
              <a:t>menerima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dan</a:t>
            </a:r>
            <a:r>
              <a:rPr lang="fi-FI" sz="1200" dirty="0"/>
              <a:t> melakukan </a:t>
            </a:r>
            <a:r>
              <a:rPr lang="fi-FI" sz="1200" dirty="0" err="1"/>
              <a:t>pemeriksaan</a:t>
            </a:r>
            <a:r>
              <a:rPr lang="fi-FI" sz="1200" dirty="0"/>
              <a:t> </a:t>
            </a:r>
            <a:r>
              <a:rPr lang="fi-FI" sz="1200" dirty="0" err="1"/>
              <a:t>kelengkapan</a:t>
            </a:r>
            <a:r>
              <a:rPr lang="fi-FI" sz="1200" dirty="0"/>
              <a:t> </a:t>
            </a:r>
            <a:r>
              <a:rPr lang="fi-FI" sz="1200" dirty="0" err="1"/>
              <a:t>dokumen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paling</a:t>
            </a:r>
            <a:r>
              <a:rPr lang="fi-FI" sz="1200" dirty="0"/>
              <a:t> lama 3 (</a:t>
            </a:r>
            <a:r>
              <a:rPr lang="fi-FI" sz="1200" dirty="0" err="1"/>
              <a:t>tiga</a:t>
            </a:r>
            <a:r>
              <a:rPr lang="fi-FI" sz="1200" dirty="0"/>
              <a:t>) hari </a:t>
            </a:r>
            <a:r>
              <a:rPr lang="fi-FI" sz="1200" dirty="0" err="1"/>
              <a:t>kerja</a:t>
            </a:r>
            <a:r>
              <a:rPr lang="fi-FI" sz="1200" dirty="0"/>
              <a:t> </a:t>
            </a:r>
            <a:r>
              <a:rPr lang="fi-FI" sz="1200" dirty="0" err="1"/>
              <a:t>dan</a:t>
            </a:r>
            <a:r>
              <a:rPr lang="fi-FI" sz="1200" dirty="0"/>
              <a:t> </a:t>
            </a:r>
            <a:r>
              <a:rPr lang="fi-FI" sz="1200" dirty="0" err="1"/>
              <a:t>dituangkan</a:t>
            </a:r>
            <a:r>
              <a:rPr lang="fi-FI" sz="1200" dirty="0"/>
              <a:t> </a:t>
            </a:r>
            <a:r>
              <a:rPr lang="fi-FI" sz="1200" dirty="0" err="1"/>
              <a:t>dalam</a:t>
            </a:r>
            <a:r>
              <a:rPr lang="fi-FI" sz="1200" dirty="0"/>
              <a:t> </a:t>
            </a:r>
            <a:r>
              <a:rPr lang="fi-FI" sz="1200" dirty="0" err="1"/>
              <a:t>daftar</a:t>
            </a:r>
            <a:r>
              <a:rPr lang="fi-FI" sz="1200" dirty="0"/>
              <a:t> </a:t>
            </a:r>
            <a:r>
              <a:rPr lang="fi-FI" sz="1200" dirty="0" err="1"/>
              <a:t>periksa</a:t>
            </a:r>
            <a:r>
              <a:rPr lang="fi-FI" sz="1200" dirty="0"/>
              <a:t> </a:t>
            </a:r>
            <a:r>
              <a:rPr lang="fi-FI" sz="1200" dirty="0" err="1"/>
              <a:t>kelengkapan</a:t>
            </a:r>
            <a:r>
              <a:rPr lang="fi-FI" sz="1200" dirty="0"/>
              <a:t> </a:t>
            </a:r>
            <a:r>
              <a:rPr lang="fi-FI" sz="1200" dirty="0" err="1"/>
              <a:t>dokumen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sesuai</a:t>
            </a:r>
            <a:r>
              <a:rPr lang="fi-FI" sz="1200" dirty="0"/>
              <a:t> </a:t>
            </a:r>
            <a:r>
              <a:rPr lang="fi-FI" sz="1200" dirty="0" err="1"/>
              <a:t>dengan</a:t>
            </a:r>
            <a:r>
              <a:rPr lang="fi-FI" sz="1200" dirty="0"/>
              <a:t> </a:t>
            </a:r>
            <a:r>
              <a:rPr lang="fi-FI" sz="1200" dirty="0" err="1">
                <a:solidFill>
                  <a:srgbClr val="FF0000"/>
                </a:solidFill>
              </a:rPr>
              <a:t>Format</a:t>
            </a:r>
            <a:r>
              <a:rPr lang="fi-FI" sz="1200" dirty="0">
                <a:solidFill>
                  <a:srgbClr val="FF0000"/>
                </a:solidFill>
              </a:rPr>
              <a:t> III </a:t>
            </a:r>
            <a:r>
              <a:rPr lang="fi-FI" sz="1200" dirty="0" err="1"/>
              <a:t>pada</a:t>
            </a:r>
            <a:r>
              <a:rPr lang="fi-FI" sz="1200" dirty="0"/>
              <a:t> </a:t>
            </a:r>
            <a:r>
              <a:rPr lang="fi-FI" sz="1200" dirty="0" err="1"/>
              <a:t>Lampiran</a:t>
            </a:r>
            <a:r>
              <a:rPr lang="fi-FI" sz="1200" dirty="0"/>
              <a:t> </a:t>
            </a:r>
            <a:r>
              <a:rPr lang="fi-FI" sz="1200" dirty="0" err="1"/>
              <a:t>yang</a:t>
            </a:r>
            <a:r>
              <a:rPr lang="fi-FI" sz="1200" dirty="0"/>
              <a:t> </a:t>
            </a:r>
            <a:r>
              <a:rPr lang="fi-FI" sz="1200" dirty="0" err="1"/>
              <a:t>merupakan</a:t>
            </a:r>
            <a:r>
              <a:rPr lang="fi-FI" sz="1200" dirty="0"/>
              <a:t> </a:t>
            </a:r>
            <a:r>
              <a:rPr lang="fi-FI" sz="1200" dirty="0" err="1"/>
              <a:t>bagian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terpisahkan</a:t>
            </a:r>
            <a:r>
              <a:rPr lang="fi-FI" sz="1200" dirty="0"/>
              <a:t> dari Surat </a:t>
            </a:r>
            <a:r>
              <a:rPr lang="fi-FI" sz="1200" dirty="0" err="1"/>
              <a:t>Edaran</a:t>
            </a:r>
            <a:r>
              <a:rPr lang="fi-FI" sz="1200" dirty="0"/>
              <a:t> </a:t>
            </a:r>
            <a:r>
              <a:rPr lang="fi-FI" sz="1200" dirty="0" err="1"/>
              <a:t>ini</a:t>
            </a:r>
            <a:r>
              <a:rPr lang="fi-FI" sz="1200" dirty="0"/>
              <a:t>.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2448" y="4523991"/>
            <a:ext cx="2096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/>
              <a:t>Dalam</a:t>
            </a:r>
            <a:r>
              <a:rPr lang="fi-FI" sz="1200" dirty="0"/>
              <a:t> </a:t>
            </a:r>
            <a:r>
              <a:rPr lang="fi-FI" sz="1200" dirty="0" err="1"/>
              <a:t>hal</a:t>
            </a:r>
            <a:r>
              <a:rPr lang="fi-FI" sz="1200" dirty="0"/>
              <a:t> </a:t>
            </a:r>
            <a:r>
              <a:rPr lang="fi-FI" sz="1200" dirty="0" err="1"/>
              <a:t>terdapat</a:t>
            </a:r>
            <a:r>
              <a:rPr lang="fi-FI" sz="1200" dirty="0"/>
              <a:t> </a:t>
            </a:r>
            <a:r>
              <a:rPr lang="fi-FI" sz="1200" dirty="0" err="1"/>
              <a:t>dokumen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lengkap</a:t>
            </a:r>
            <a:r>
              <a:rPr lang="fi-FI" sz="1200" dirty="0"/>
              <a:t> </a:t>
            </a:r>
            <a:r>
              <a:rPr lang="fi-FI" sz="1200" dirty="0" err="1"/>
              <a:t>atau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memenuhi</a:t>
            </a:r>
            <a:r>
              <a:rPr lang="fi-FI" sz="1200" dirty="0"/>
              <a:t> </a:t>
            </a:r>
            <a:r>
              <a:rPr lang="fi-FI" sz="1200" dirty="0" err="1"/>
              <a:t>persyaratan</a:t>
            </a:r>
            <a:r>
              <a:rPr lang="fi-FI" sz="1200" dirty="0"/>
              <a:t>, </a:t>
            </a:r>
            <a:r>
              <a:rPr lang="fi-FI" sz="1200" dirty="0" err="1"/>
              <a:t>maka</a:t>
            </a:r>
            <a:r>
              <a:rPr lang="fi-FI" sz="1200" dirty="0"/>
              <a:t> Tim </a:t>
            </a:r>
            <a:r>
              <a:rPr lang="fi-FI" sz="1200" dirty="0" err="1"/>
              <a:t>Pemberian</a:t>
            </a:r>
            <a:r>
              <a:rPr lang="fi-FI" sz="1200" dirty="0"/>
              <a:t> </a:t>
            </a:r>
            <a:r>
              <a:rPr lang="fi-FI" sz="1200" dirty="0" err="1"/>
              <a:t>Rekomendasi</a:t>
            </a:r>
            <a:r>
              <a:rPr lang="fi-FI" sz="1200" dirty="0"/>
              <a:t> LSP </a:t>
            </a:r>
            <a:r>
              <a:rPr lang="fi-FI" sz="1200" dirty="0" err="1"/>
              <a:t>dan</a:t>
            </a:r>
            <a:r>
              <a:rPr lang="fi-FI" sz="1200" dirty="0"/>
              <a:t> </a:t>
            </a:r>
            <a:r>
              <a:rPr lang="fi-FI" sz="1200" dirty="0" err="1"/>
              <a:t>Pencatatan</a:t>
            </a:r>
            <a:r>
              <a:rPr lang="fi-FI" sz="1200" dirty="0"/>
              <a:t> LSP </a:t>
            </a:r>
            <a:r>
              <a:rPr lang="fi-FI" sz="1200" dirty="0" err="1"/>
              <a:t>terlisensi</a:t>
            </a:r>
            <a:r>
              <a:rPr lang="fi-FI" sz="1200" dirty="0"/>
              <a:t> </a:t>
            </a:r>
            <a:r>
              <a:rPr lang="fi-FI" sz="1200" dirty="0" err="1"/>
              <a:t>menyampaikan</a:t>
            </a:r>
            <a:r>
              <a:rPr lang="fi-FI" sz="1200" dirty="0"/>
              <a:t> </a:t>
            </a:r>
            <a:r>
              <a:rPr lang="fi-FI" sz="1200" dirty="0" err="1"/>
              <a:t>pemberitahuan</a:t>
            </a:r>
            <a:r>
              <a:rPr lang="fi-FI" sz="1200" dirty="0"/>
              <a:t> </a:t>
            </a:r>
            <a:r>
              <a:rPr lang="fi-FI" sz="1200" dirty="0" err="1"/>
              <a:t>melalui</a:t>
            </a:r>
            <a:r>
              <a:rPr lang="fi-FI" sz="1200" dirty="0"/>
              <a:t> </a:t>
            </a:r>
            <a:r>
              <a:rPr lang="fi-FI" sz="1200" dirty="0" err="1"/>
              <a:t>aplikasi</a:t>
            </a:r>
            <a:r>
              <a:rPr lang="fi-FI" sz="1200" dirty="0"/>
              <a:t> </a:t>
            </a:r>
            <a:r>
              <a:rPr lang="fi-FI" sz="1200" dirty="0" err="1"/>
              <a:t>Portal</a:t>
            </a:r>
            <a:r>
              <a:rPr lang="fi-FI" sz="1200" dirty="0"/>
              <a:t> </a:t>
            </a:r>
            <a:r>
              <a:rPr lang="fi-FI" sz="1200" dirty="0" err="1"/>
              <a:t>Perizinan</a:t>
            </a:r>
            <a:r>
              <a:rPr lang="fi-FI" sz="1200" dirty="0"/>
              <a:t> PUPR </a:t>
            </a:r>
            <a:r>
              <a:rPr lang="fi-FI" sz="1200" dirty="0" err="1"/>
              <a:t>kepada</a:t>
            </a:r>
            <a:r>
              <a:rPr lang="fi-FI" sz="1200" dirty="0"/>
              <a:t> </a:t>
            </a:r>
            <a:r>
              <a:rPr lang="fi-FI" sz="1200" dirty="0" err="1"/>
              <a:t>pemohon</a:t>
            </a:r>
            <a:r>
              <a:rPr lang="fi-FI" sz="1200" dirty="0"/>
              <a:t> </a:t>
            </a:r>
            <a:r>
              <a:rPr lang="fi-FI" sz="1200" dirty="0" err="1"/>
              <a:t>dengan</a:t>
            </a:r>
            <a:r>
              <a:rPr lang="fi-FI" sz="1200" dirty="0"/>
              <a:t> </a:t>
            </a:r>
            <a:r>
              <a:rPr lang="fi-FI" sz="1200" dirty="0" err="1"/>
              <a:t>melampirkan</a:t>
            </a:r>
            <a:r>
              <a:rPr lang="fi-FI" sz="1200" dirty="0"/>
              <a:t> </a:t>
            </a:r>
            <a:r>
              <a:rPr lang="fi-FI" sz="1200" dirty="0" err="1"/>
              <a:t>rincian</a:t>
            </a:r>
            <a:r>
              <a:rPr lang="fi-FI" sz="1200" dirty="0"/>
              <a:t> </a:t>
            </a:r>
            <a:r>
              <a:rPr lang="fi-FI" sz="1200" dirty="0" err="1"/>
              <a:t>hasil</a:t>
            </a:r>
            <a:r>
              <a:rPr lang="fi-FI" sz="1200" dirty="0"/>
              <a:t> </a:t>
            </a:r>
            <a:r>
              <a:rPr lang="fi-FI" sz="1200" dirty="0" err="1"/>
              <a:t>pemeriksaan</a:t>
            </a:r>
            <a:r>
              <a:rPr lang="fi-FI" sz="1200" dirty="0"/>
              <a:t> </a:t>
            </a:r>
            <a:r>
              <a:rPr lang="fi-FI" sz="1200" dirty="0" err="1"/>
              <a:t>dokumen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.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19853" y="4523991"/>
            <a:ext cx="202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 err="1"/>
              <a:t>Dokumen</a:t>
            </a:r>
            <a:r>
              <a:rPr lang="fi-FI" sz="1200" dirty="0"/>
              <a:t> </a:t>
            </a:r>
            <a:r>
              <a:rPr lang="fi-FI" sz="1200" dirty="0" err="1"/>
              <a:t>yang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lengkap</a:t>
            </a:r>
            <a:r>
              <a:rPr lang="fi-FI" sz="1200" dirty="0"/>
              <a:t> </a:t>
            </a:r>
            <a:r>
              <a:rPr lang="fi-FI" sz="1200" dirty="0" err="1"/>
              <a:t>atau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memenuhi</a:t>
            </a:r>
            <a:r>
              <a:rPr lang="fi-FI" sz="1200" dirty="0"/>
              <a:t> </a:t>
            </a:r>
            <a:r>
              <a:rPr lang="fi-FI" sz="1200" dirty="0" err="1"/>
              <a:t>persyaratan</a:t>
            </a:r>
            <a:r>
              <a:rPr lang="fi-FI" sz="1200" dirty="0"/>
              <a:t> sebagaimana </a:t>
            </a:r>
            <a:r>
              <a:rPr lang="fi-FI" sz="1200" dirty="0" err="1"/>
              <a:t>dimaksud</a:t>
            </a:r>
            <a:r>
              <a:rPr lang="fi-FI" sz="1200" dirty="0"/>
              <a:t> </a:t>
            </a:r>
            <a:r>
              <a:rPr lang="fi-FI" sz="1200" dirty="0" err="1"/>
              <a:t>pada</a:t>
            </a:r>
            <a:r>
              <a:rPr lang="fi-FI" sz="1200" dirty="0"/>
              <a:t> </a:t>
            </a:r>
            <a:r>
              <a:rPr lang="fi-FI" sz="1200" dirty="0" err="1"/>
              <a:t>huruf</a:t>
            </a:r>
            <a:r>
              <a:rPr lang="fi-FI" sz="1200" dirty="0"/>
              <a:t> f, </a:t>
            </a:r>
            <a:r>
              <a:rPr lang="fi-FI" sz="1200" dirty="0" err="1"/>
              <a:t>dikembalikan</a:t>
            </a:r>
            <a:r>
              <a:rPr lang="fi-FI" sz="1200" dirty="0"/>
              <a:t> </a:t>
            </a:r>
            <a:r>
              <a:rPr lang="fi-FI" sz="1200" dirty="0" err="1"/>
              <a:t>untuk</a:t>
            </a:r>
            <a:r>
              <a:rPr lang="fi-FI" sz="1200" dirty="0"/>
              <a:t> </a:t>
            </a:r>
            <a:r>
              <a:rPr lang="fi-FI" sz="1200" dirty="0" err="1"/>
              <a:t>dilengkapi</a:t>
            </a:r>
            <a:r>
              <a:rPr lang="fi-FI" sz="1200" dirty="0"/>
              <a:t> </a:t>
            </a:r>
            <a:r>
              <a:rPr lang="fi-FI" sz="1200" dirty="0" err="1"/>
              <a:t>paling</a:t>
            </a:r>
            <a:r>
              <a:rPr lang="fi-FI" sz="1200" dirty="0"/>
              <a:t> </a:t>
            </a:r>
            <a:r>
              <a:rPr lang="fi-FI" sz="1200" dirty="0" err="1"/>
              <a:t>lambat</a:t>
            </a:r>
            <a:r>
              <a:rPr lang="fi-FI" sz="1200" dirty="0"/>
              <a:t> 5 (lima) hari </a:t>
            </a:r>
            <a:r>
              <a:rPr lang="fi-FI" sz="1200" dirty="0" err="1"/>
              <a:t>kerja</a:t>
            </a:r>
            <a:r>
              <a:rPr lang="fi-FI" sz="1200" dirty="0"/>
              <a:t> </a:t>
            </a:r>
            <a:r>
              <a:rPr lang="fi-FI" sz="1200" dirty="0" err="1"/>
              <a:t>sejak</a:t>
            </a:r>
            <a:r>
              <a:rPr lang="fi-FI" sz="1200" dirty="0"/>
              <a:t> </a:t>
            </a:r>
            <a:r>
              <a:rPr lang="fi-FI" sz="1200" dirty="0" err="1"/>
              <a:t>notifikasi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lengkap</a:t>
            </a:r>
            <a:r>
              <a:rPr lang="fi-FI" sz="1200" dirty="0"/>
              <a:t> </a:t>
            </a:r>
            <a:r>
              <a:rPr lang="fi-FI" sz="1200" dirty="0" err="1"/>
              <a:t>atau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memenuhi</a:t>
            </a:r>
            <a:r>
              <a:rPr lang="fi-FI" sz="1200" dirty="0"/>
              <a:t> </a:t>
            </a:r>
            <a:r>
              <a:rPr lang="fi-FI" sz="1200" dirty="0" err="1"/>
              <a:t>persyaratan</a:t>
            </a:r>
            <a:r>
              <a:rPr lang="fi-FI" sz="1200" dirty="0"/>
              <a:t> </a:t>
            </a:r>
            <a:r>
              <a:rPr lang="fi-FI" sz="1200" dirty="0" err="1"/>
              <a:t>diterima</a:t>
            </a:r>
            <a:r>
              <a:rPr lang="fi-FI" sz="1200" dirty="0"/>
              <a:t> </a:t>
            </a:r>
            <a:r>
              <a:rPr lang="fi-FI" sz="1200" dirty="0" err="1"/>
              <a:t>oleh</a:t>
            </a:r>
            <a:r>
              <a:rPr lang="fi-FI" sz="1200" dirty="0"/>
              <a:t> </a:t>
            </a:r>
            <a:r>
              <a:rPr lang="fi-FI" sz="1200" dirty="0" err="1"/>
              <a:t>pemohon</a:t>
            </a:r>
            <a:r>
              <a:rPr lang="fi-FI" sz="1200" dirty="0"/>
              <a:t> </a:t>
            </a:r>
            <a:r>
              <a:rPr lang="fi-FI" sz="1200" dirty="0" err="1"/>
              <a:t>melalui</a:t>
            </a:r>
            <a:r>
              <a:rPr lang="fi-FI" sz="1200" dirty="0"/>
              <a:t> </a:t>
            </a:r>
            <a:r>
              <a:rPr lang="fi-FI" sz="1200" dirty="0" err="1"/>
              <a:t>aplikasi</a:t>
            </a:r>
            <a:r>
              <a:rPr lang="fi-FI" sz="1200" dirty="0"/>
              <a:t> </a:t>
            </a:r>
            <a:r>
              <a:rPr lang="fi-FI" sz="1200" dirty="0" err="1"/>
              <a:t>Portal</a:t>
            </a:r>
            <a:r>
              <a:rPr lang="fi-FI" sz="1200" dirty="0"/>
              <a:t> </a:t>
            </a:r>
            <a:r>
              <a:rPr lang="fi-FI" sz="1200" dirty="0" err="1"/>
              <a:t>Perizinan</a:t>
            </a:r>
            <a:r>
              <a:rPr lang="fi-FI" sz="1200" dirty="0"/>
              <a:t> PUPR.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4458" y="3879788"/>
            <a:ext cx="632297" cy="6322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834415" y="4527076"/>
            <a:ext cx="1852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 err="1"/>
              <a:t>Pemohon</a:t>
            </a:r>
            <a:r>
              <a:rPr lang="fi-FI" sz="1200" dirty="0"/>
              <a:t> </a:t>
            </a:r>
            <a:r>
              <a:rPr lang="fi-FI" sz="1200" dirty="0" err="1"/>
              <a:t>yang</a:t>
            </a:r>
            <a:r>
              <a:rPr lang="fi-FI" sz="1200" dirty="0"/>
              <a:t> </a:t>
            </a:r>
            <a:r>
              <a:rPr lang="fi-FI" sz="1200" dirty="0" err="1"/>
              <a:t>tidak</a:t>
            </a:r>
            <a:r>
              <a:rPr lang="fi-FI" sz="1200" dirty="0"/>
              <a:t> </a:t>
            </a:r>
            <a:r>
              <a:rPr lang="fi-FI" sz="1200" dirty="0" err="1"/>
              <a:t>menyampaikan</a:t>
            </a:r>
            <a:r>
              <a:rPr lang="fi-FI" sz="1200" dirty="0"/>
              <a:t> </a:t>
            </a:r>
            <a:r>
              <a:rPr lang="fi-FI" sz="1200" dirty="0" err="1"/>
              <a:t>kekurangan</a:t>
            </a:r>
            <a:r>
              <a:rPr lang="fi-FI" sz="1200" dirty="0"/>
              <a:t> </a:t>
            </a:r>
            <a:r>
              <a:rPr lang="fi-FI" sz="1200" dirty="0" err="1"/>
              <a:t>dokumen</a:t>
            </a:r>
            <a:r>
              <a:rPr lang="fi-FI" sz="1200" dirty="0"/>
              <a:t> sebagaimana </a:t>
            </a:r>
            <a:r>
              <a:rPr lang="fi-FI" sz="1200" dirty="0" err="1"/>
              <a:t>dimaksud</a:t>
            </a:r>
            <a:r>
              <a:rPr lang="fi-FI" sz="1200" dirty="0"/>
              <a:t> </a:t>
            </a:r>
            <a:r>
              <a:rPr lang="fi-FI" sz="1200" dirty="0" err="1"/>
              <a:t>pada</a:t>
            </a:r>
            <a:r>
              <a:rPr lang="fi-FI" sz="1200" dirty="0"/>
              <a:t> </a:t>
            </a:r>
            <a:r>
              <a:rPr lang="fi-FI" sz="1200" dirty="0" err="1"/>
              <a:t>huruf</a:t>
            </a:r>
            <a:r>
              <a:rPr lang="fi-FI" sz="1200" dirty="0"/>
              <a:t> g, </a:t>
            </a:r>
            <a:r>
              <a:rPr lang="fi-FI" sz="1200" dirty="0" err="1"/>
              <a:t>permohonannya</a:t>
            </a:r>
            <a:r>
              <a:rPr lang="fi-FI" sz="1200" dirty="0"/>
              <a:t> </a:t>
            </a:r>
            <a:r>
              <a:rPr lang="fi-FI" sz="1200" dirty="0" err="1"/>
              <a:t>dinyatakan</a:t>
            </a:r>
            <a:r>
              <a:rPr lang="fi-FI" sz="1200" dirty="0"/>
              <a:t> </a:t>
            </a:r>
            <a:r>
              <a:rPr lang="fi-FI" sz="1200" dirty="0" err="1"/>
              <a:t>gugur</a:t>
            </a:r>
            <a:r>
              <a:rPr lang="fi-FI" sz="1200" dirty="0"/>
              <a:t>.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1713" y="3816580"/>
            <a:ext cx="691164" cy="69116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521102" y="4537674"/>
            <a:ext cx="1605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/>
              <a:t>Permohonan yang dinyatakan lengkap dilanjutkan ke tahap verifikasi dan validasi. Jika lengkap, akan diterbitkan surat Rekomendasi Lisensi LSP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17835" y="3865514"/>
            <a:ext cx="606323" cy="60632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180913" y="4527165"/>
            <a:ext cx="18523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 err="1"/>
              <a:t>Ketentuan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Rekomendasi</a:t>
            </a:r>
            <a:r>
              <a:rPr lang="fi-FI" sz="1200" dirty="0"/>
              <a:t> </a:t>
            </a:r>
            <a:r>
              <a:rPr lang="fi-FI" sz="1200" dirty="0" err="1"/>
              <a:t>Lisensi</a:t>
            </a:r>
            <a:r>
              <a:rPr lang="fi-FI" sz="1200" dirty="0"/>
              <a:t> LSP Baru sebagaimana </a:t>
            </a:r>
            <a:r>
              <a:rPr lang="fi-FI" sz="1200" dirty="0" err="1"/>
              <a:t>dimaksud</a:t>
            </a:r>
            <a:r>
              <a:rPr lang="fi-FI" sz="1200" dirty="0"/>
              <a:t> </a:t>
            </a:r>
            <a:r>
              <a:rPr lang="fi-FI" sz="1200" dirty="0" err="1"/>
              <a:t>pada</a:t>
            </a:r>
            <a:r>
              <a:rPr lang="fi-FI" sz="1200" dirty="0"/>
              <a:t> </a:t>
            </a:r>
            <a:r>
              <a:rPr lang="fi-FI" sz="1200" dirty="0" err="1"/>
              <a:t>huruf</a:t>
            </a:r>
            <a:r>
              <a:rPr lang="fi-FI" sz="1200" dirty="0"/>
              <a:t> a </a:t>
            </a:r>
            <a:r>
              <a:rPr lang="fi-FI" sz="1200" dirty="0" err="1"/>
              <a:t>sampai</a:t>
            </a:r>
            <a:r>
              <a:rPr lang="fi-FI" sz="1200" dirty="0"/>
              <a:t> </a:t>
            </a:r>
            <a:r>
              <a:rPr lang="fi-FI" sz="1200" dirty="0" err="1"/>
              <a:t>dengan</a:t>
            </a:r>
            <a:r>
              <a:rPr lang="fi-FI" sz="1200" dirty="0"/>
              <a:t> </a:t>
            </a:r>
            <a:r>
              <a:rPr lang="fi-FI" sz="1200" dirty="0" err="1"/>
              <a:t>huruf</a:t>
            </a:r>
            <a:r>
              <a:rPr lang="fi-FI" sz="1200" dirty="0"/>
              <a:t> h </a:t>
            </a:r>
            <a:r>
              <a:rPr lang="fi-FI" sz="1200" dirty="0" err="1"/>
              <a:t>berlaku</a:t>
            </a:r>
            <a:r>
              <a:rPr lang="fi-FI" sz="1200" dirty="0"/>
              <a:t> </a:t>
            </a:r>
            <a:r>
              <a:rPr lang="fi-FI" sz="1200" dirty="0" err="1"/>
              <a:t>untuk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rekomendasi</a:t>
            </a:r>
            <a:r>
              <a:rPr lang="fi-FI" sz="1200" dirty="0"/>
              <a:t> </a:t>
            </a:r>
            <a:r>
              <a:rPr lang="fi-FI" sz="1200" dirty="0" err="1"/>
              <a:t>lisensi</a:t>
            </a:r>
            <a:r>
              <a:rPr lang="fi-FI" sz="1200" dirty="0"/>
              <a:t> </a:t>
            </a:r>
            <a:r>
              <a:rPr lang="fi-FI" sz="1200" dirty="0" err="1"/>
              <a:t>perpanjangan</a:t>
            </a:r>
            <a:r>
              <a:rPr lang="fi-FI" sz="1200" dirty="0"/>
              <a:t>,  </a:t>
            </a:r>
            <a:r>
              <a:rPr lang="fi-FI" sz="1200" dirty="0" err="1"/>
              <a:t>dan</a:t>
            </a:r>
            <a:r>
              <a:rPr lang="fi-FI" sz="1200" dirty="0"/>
              <a:t> </a:t>
            </a:r>
            <a:r>
              <a:rPr lang="fi-FI" sz="1200" dirty="0" err="1"/>
              <a:t>permohonan</a:t>
            </a:r>
            <a:r>
              <a:rPr lang="fi-FI" sz="1200" dirty="0"/>
              <a:t> </a:t>
            </a:r>
            <a:r>
              <a:rPr lang="fi-FI" sz="1200" dirty="0" err="1"/>
              <a:t>rekomendasi</a:t>
            </a:r>
            <a:r>
              <a:rPr lang="fi-FI" sz="1200" dirty="0"/>
              <a:t> </a:t>
            </a:r>
            <a:r>
              <a:rPr lang="fi-FI" sz="1200" dirty="0" err="1"/>
              <a:t>lisensi</a:t>
            </a:r>
            <a:r>
              <a:rPr lang="fi-FI" sz="1200" dirty="0"/>
              <a:t> </a:t>
            </a:r>
            <a:r>
              <a:rPr lang="fi-FI" sz="1200" dirty="0" err="1"/>
              <a:t>penambahan</a:t>
            </a:r>
            <a:r>
              <a:rPr lang="fi-FI" sz="1200" dirty="0"/>
              <a:t> </a:t>
            </a:r>
            <a:r>
              <a:rPr lang="fi-FI" sz="1200" dirty="0" err="1"/>
              <a:t>ruang</a:t>
            </a:r>
            <a:r>
              <a:rPr lang="fi-FI" sz="1200" dirty="0"/>
              <a:t> </a:t>
            </a:r>
            <a:r>
              <a:rPr lang="fi-FI" sz="1200" dirty="0" err="1"/>
              <a:t>lingkup</a:t>
            </a:r>
            <a:r>
              <a:rPr lang="fi-FI" sz="1200" dirty="0"/>
              <a:t>.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48951" y="1690875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39" name="Oval 38"/>
          <p:cNvSpPr/>
          <p:nvPr/>
        </p:nvSpPr>
        <p:spPr>
          <a:xfrm>
            <a:off x="3234943" y="1693324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Oval 39"/>
          <p:cNvSpPr/>
          <p:nvPr/>
        </p:nvSpPr>
        <p:spPr>
          <a:xfrm>
            <a:off x="5595573" y="1675150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41" name="Oval 40"/>
          <p:cNvSpPr/>
          <p:nvPr/>
        </p:nvSpPr>
        <p:spPr>
          <a:xfrm>
            <a:off x="7961697" y="1690024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42" name="Oval 41"/>
          <p:cNvSpPr/>
          <p:nvPr/>
        </p:nvSpPr>
        <p:spPr>
          <a:xfrm>
            <a:off x="10373487" y="1683531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43" name="Oval 42"/>
          <p:cNvSpPr/>
          <p:nvPr/>
        </p:nvSpPr>
        <p:spPr>
          <a:xfrm>
            <a:off x="680370" y="4220231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45" name="Oval 44"/>
          <p:cNvSpPr/>
          <p:nvPr/>
        </p:nvSpPr>
        <p:spPr>
          <a:xfrm>
            <a:off x="3309343" y="4230864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46" name="Oval 45"/>
          <p:cNvSpPr/>
          <p:nvPr/>
        </p:nvSpPr>
        <p:spPr>
          <a:xfrm>
            <a:off x="5263159" y="4225234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</a:p>
        </p:txBody>
      </p:sp>
      <p:sp>
        <p:nvSpPr>
          <p:cNvPr id="47" name="Oval 46"/>
          <p:cNvSpPr/>
          <p:nvPr/>
        </p:nvSpPr>
        <p:spPr>
          <a:xfrm>
            <a:off x="7146351" y="4219163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48" name="Oval 47"/>
          <p:cNvSpPr/>
          <p:nvPr/>
        </p:nvSpPr>
        <p:spPr>
          <a:xfrm>
            <a:off x="8850990" y="4219163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</a:p>
        </p:txBody>
      </p:sp>
      <p:sp>
        <p:nvSpPr>
          <p:cNvPr id="49" name="Oval 48"/>
          <p:cNvSpPr/>
          <p:nvPr/>
        </p:nvSpPr>
        <p:spPr>
          <a:xfrm>
            <a:off x="10499091" y="4236633"/>
            <a:ext cx="250723" cy="2457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AFDE307-B76F-1E1F-0D59-3271D093AE65}"/>
              </a:ext>
            </a:extLst>
          </p:cNvPr>
          <p:cNvSpPr/>
          <p:nvPr/>
        </p:nvSpPr>
        <p:spPr>
          <a:xfrm>
            <a:off x="2371060" y="1683531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6325E5F-0148-C144-1DC3-DF7D7D24C66B}"/>
              </a:ext>
            </a:extLst>
          </p:cNvPr>
          <p:cNvSpPr/>
          <p:nvPr/>
        </p:nvSpPr>
        <p:spPr>
          <a:xfrm>
            <a:off x="4734837" y="1690024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39517768-6D67-8AE2-7F5F-FD5F5C5093A5}"/>
              </a:ext>
            </a:extLst>
          </p:cNvPr>
          <p:cNvSpPr/>
          <p:nvPr/>
        </p:nvSpPr>
        <p:spPr>
          <a:xfrm>
            <a:off x="7158036" y="1656890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CC6C3E80-B98A-2967-6559-E755392C3362}"/>
              </a:ext>
            </a:extLst>
          </p:cNvPr>
          <p:cNvSpPr/>
          <p:nvPr/>
        </p:nvSpPr>
        <p:spPr>
          <a:xfrm>
            <a:off x="9703572" y="1698305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9F60F7C8-C3CD-E7B4-19C1-39E8DBEB819F}"/>
              </a:ext>
            </a:extLst>
          </p:cNvPr>
          <p:cNvSpPr/>
          <p:nvPr/>
        </p:nvSpPr>
        <p:spPr>
          <a:xfrm>
            <a:off x="39212" y="4195936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71FF2681-C241-DD0D-0990-41F6D5703995}"/>
              </a:ext>
            </a:extLst>
          </p:cNvPr>
          <p:cNvSpPr/>
          <p:nvPr/>
        </p:nvSpPr>
        <p:spPr>
          <a:xfrm>
            <a:off x="2533614" y="4219163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22539ED2-DC6F-AC3C-8573-B2736F850C9F}"/>
              </a:ext>
            </a:extLst>
          </p:cNvPr>
          <p:cNvSpPr/>
          <p:nvPr/>
        </p:nvSpPr>
        <p:spPr>
          <a:xfrm>
            <a:off x="4744955" y="4219163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E5B62109-D257-EC28-0463-819CBC381BD3}"/>
              </a:ext>
            </a:extLst>
          </p:cNvPr>
          <p:cNvSpPr/>
          <p:nvPr/>
        </p:nvSpPr>
        <p:spPr>
          <a:xfrm>
            <a:off x="6766119" y="4233468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6F3FAE8B-9C7F-0E93-4F21-80527BCDC4C8}"/>
              </a:ext>
            </a:extLst>
          </p:cNvPr>
          <p:cNvSpPr/>
          <p:nvPr/>
        </p:nvSpPr>
        <p:spPr>
          <a:xfrm>
            <a:off x="8509337" y="4219163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5" name="Arrow: Chevron 54">
            <a:extLst>
              <a:ext uri="{FF2B5EF4-FFF2-40B4-BE49-F238E27FC236}">
                <a16:creationId xmlns:a16="http://schemas.microsoft.com/office/drawing/2014/main" id="{9C91BB04-20A2-3B4B-9103-80685FA5D064}"/>
              </a:ext>
            </a:extLst>
          </p:cNvPr>
          <p:cNvSpPr/>
          <p:nvPr/>
        </p:nvSpPr>
        <p:spPr>
          <a:xfrm>
            <a:off x="10126773" y="4219163"/>
            <a:ext cx="299129" cy="33373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51" name="Google Shape;94;p13">
            <a:extLst>
              <a:ext uri="{FF2B5EF4-FFF2-40B4-BE49-F238E27FC236}">
                <a16:creationId xmlns:a16="http://schemas.microsoft.com/office/drawing/2014/main" id="{EBE2B684-3C83-047B-3AA0-D98A11615D9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-16326" y="1077623"/>
            <a:ext cx="2032000" cy="7164"/>
          </a:xfrm>
          <a:prstGeom prst="line">
            <a:avLst/>
          </a:prstGeom>
          <a:ln w="762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76356" y="168182"/>
            <a:ext cx="1012056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23">
              <a:tabLst>
                <a:tab pos="347671" algn="l"/>
              </a:tabLst>
              <a:defRPr/>
            </a:pPr>
            <a:r>
              <a:rPr lang="en-US" sz="2800" b="1" dirty="0">
                <a:solidFill>
                  <a:srgbClr val="0E4F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ALUR PENCATATAN LSP TERLISENSI SETELAH MENDAPATKAN LISENSI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154957-68AB-414D-8F5B-A49D3A26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83B144-EF52-4775-B8B1-0D0A47F389DC}"/>
              </a:ext>
            </a:extLst>
          </p:cNvPr>
          <p:cNvSpPr/>
          <p:nvPr/>
        </p:nvSpPr>
        <p:spPr>
          <a:xfrm>
            <a:off x="659793" y="3733311"/>
            <a:ext cx="4057259" cy="1470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6326" y="1772570"/>
            <a:ext cx="12208326" cy="1640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6950" y="2024314"/>
            <a:ext cx="27150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rgbClr val="0070C0"/>
                </a:solidFill>
              </a:rPr>
              <a:t>LSP </a:t>
            </a:r>
            <a:r>
              <a:rPr lang="fi-FI" sz="1400" dirty="0" err="1">
                <a:solidFill>
                  <a:srgbClr val="0070C0"/>
                </a:solidFill>
              </a:rPr>
              <a:t>yang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telah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mendapat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rekomendasi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lisensi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dan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telah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mendapat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lisensi</a:t>
            </a:r>
            <a:r>
              <a:rPr lang="fi-FI" sz="1400" dirty="0">
                <a:solidFill>
                  <a:srgbClr val="0070C0"/>
                </a:solidFill>
              </a:rPr>
              <a:t> dari BNSP harus </a:t>
            </a:r>
            <a:r>
              <a:rPr lang="fi-FI" sz="1400" dirty="0" err="1">
                <a:solidFill>
                  <a:srgbClr val="0070C0"/>
                </a:solidFill>
              </a:rPr>
              <a:t>mengajukan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permohonan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pencatatan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kepada</a:t>
            </a:r>
            <a:r>
              <a:rPr lang="fi-FI" sz="1400" dirty="0">
                <a:solidFill>
                  <a:srgbClr val="0070C0"/>
                </a:solidFill>
              </a:rPr>
              <a:t> LPJK </a:t>
            </a:r>
            <a:r>
              <a:rPr lang="fi-FI" sz="1400" dirty="0" err="1">
                <a:solidFill>
                  <a:srgbClr val="0070C0"/>
                </a:solidFill>
              </a:rPr>
              <a:t>melalui</a:t>
            </a:r>
            <a:r>
              <a:rPr lang="fi-FI" sz="1400" dirty="0">
                <a:solidFill>
                  <a:srgbClr val="0070C0"/>
                </a:solidFill>
              </a:rPr>
              <a:t> laman </a:t>
            </a:r>
            <a:r>
              <a:rPr lang="fi-FI" sz="1400" dirty="0" err="1">
                <a:solidFill>
                  <a:srgbClr val="0070C0"/>
                </a:solidFill>
              </a:rPr>
              <a:t>aplikasi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Portal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Perizinan</a:t>
            </a:r>
            <a:r>
              <a:rPr lang="fi-FI" sz="1400" dirty="0">
                <a:solidFill>
                  <a:srgbClr val="0070C0"/>
                </a:solidFill>
              </a:rPr>
              <a:t> PUPR;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8163" y="4318328"/>
            <a:ext cx="12208326" cy="1640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19" y="1315727"/>
            <a:ext cx="626732" cy="626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280" y="1289357"/>
            <a:ext cx="679470" cy="6794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37226" y="2034730"/>
            <a:ext cx="27135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Tim </a:t>
            </a:r>
            <a:r>
              <a:rPr lang="fi-FI" sz="1400" dirty="0" err="1"/>
              <a:t>Pemberian</a:t>
            </a:r>
            <a:r>
              <a:rPr lang="fi-FI" sz="1400" dirty="0"/>
              <a:t> </a:t>
            </a:r>
            <a:r>
              <a:rPr lang="fi-FI" sz="1400" dirty="0" err="1"/>
              <a:t>Rekomendasi</a:t>
            </a:r>
            <a:r>
              <a:rPr lang="fi-FI" sz="1400" dirty="0"/>
              <a:t> LSP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Pencatatan</a:t>
            </a:r>
            <a:r>
              <a:rPr lang="fi-FI" sz="1400" dirty="0"/>
              <a:t> LSP </a:t>
            </a:r>
            <a:r>
              <a:rPr lang="fi-FI" sz="1400" dirty="0" err="1"/>
              <a:t>terlisensi</a:t>
            </a:r>
            <a:r>
              <a:rPr lang="fi-FI" sz="1400" dirty="0"/>
              <a:t> melakukan </a:t>
            </a:r>
            <a:r>
              <a:rPr lang="fi-FI" sz="1400" dirty="0" err="1"/>
              <a:t>verifikasi</a:t>
            </a:r>
            <a:r>
              <a:rPr lang="fi-FI" sz="1400" dirty="0"/>
              <a:t>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validasi</a:t>
            </a:r>
            <a:r>
              <a:rPr lang="fi-FI" sz="1400" dirty="0"/>
              <a:t> </a:t>
            </a:r>
            <a:r>
              <a:rPr lang="fi-FI" sz="1400" dirty="0" err="1"/>
              <a:t>terhadap</a:t>
            </a:r>
            <a:r>
              <a:rPr lang="fi-FI" sz="1400" dirty="0"/>
              <a:t> </a:t>
            </a:r>
            <a:r>
              <a:rPr lang="fi-FI" sz="1400" dirty="0" err="1"/>
              <a:t>kesesuaian</a:t>
            </a:r>
            <a:r>
              <a:rPr lang="fi-FI" sz="1400" dirty="0"/>
              <a:t> data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dokumen</a:t>
            </a:r>
            <a:r>
              <a:rPr lang="fi-FI" sz="1400" dirty="0"/>
              <a:t> </a:t>
            </a:r>
            <a:r>
              <a:rPr lang="fi-FI" sz="1400" dirty="0" err="1"/>
              <a:t>persyaratan</a:t>
            </a:r>
            <a:r>
              <a:rPr lang="fi-FI" sz="1400" dirty="0"/>
              <a:t> </a:t>
            </a:r>
            <a:r>
              <a:rPr lang="fi-FI" sz="1400" dirty="0" err="1"/>
              <a:t>pencatatan</a:t>
            </a:r>
            <a:r>
              <a:rPr lang="fi-FI" sz="1400" dirty="0"/>
              <a:t> </a:t>
            </a:r>
            <a:r>
              <a:rPr lang="fi-FI" sz="1400" dirty="0" err="1"/>
              <a:t>melalui</a:t>
            </a:r>
            <a:r>
              <a:rPr lang="fi-FI" sz="1400" dirty="0"/>
              <a:t> SIJK </a:t>
            </a:r>
            <a:r>
              <a:rPr lang="fi-FI" sz="1400" dirty="0" err="1"/>
              <a:t>terintegrasi</a:t>
            </a:r>
            <a:r>
              <a:rPr lang="fi-FI" sz="1400" dirty="0"/>
              <a:t> </a:t>
            </a:r>
            <a:r>
              <a:rPr lang="fi-FI" sz="1400" dirty="0" err="1"/>
              <a:t>dan</a:t>
            </a:r>
            <a:r>
              <a:rPr lang="fi-FI" sz="1400" dirty="0"/>
              <a:t> laman </a:t>
            </a:r>
            <a:r>
              <a:rPr lang="fi-FI" sz="1400" dirty="0" err="1"/>
              <a:t>https</a:t>
            </a:r>
            <a:r>
              <a:rPr lang="fi-FI" sz="1400" dirty="0"/>
              <a:t>://</a:t>
            </a:r>
            <a:r>
              <a:rPr lang="fi-FI" sz="1400" dirty="0" err="1"/>
              <a:t>www.bnsp.go.id</a:t>
            </a:r>
            <a:r>
              <a:rPr lang="fi-FI" sz="1400" dirty="0"/>
              <a:t>;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25" y="1336584"/>
            <a:ext cx="585017" cy="585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6417" y="1259854"/>
            <a:ext cx="729374" cy="7089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75399" y="2042139"/>
            <a:ext cx="271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LSP </a:t>
            </a:r>
            <a:r>
              <a:rPr lang="fi-FI" sz="1400" dirty="0" err="1"/>
              <a:t>melengkapi</a:t>
            </a:r>
            <a:r>
              <a:rPr lang="fi-FI" sz="1400" dirty="0"/>
              <a:t> data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melampirkan</a:t>
            </a:r>
            <a:r>
              <a:rPr lang="fi-FI" sz="1400" dirty="0"/>
              <a:t> </a:t>
            </a:r>
            <a:r>
              <a:rPr lang="fi-FI" sz="1400" dirty="0" err="1"/>
              <a:t>dokumen</a:t>
            </a:r>
            <a:r>
              <a:rPr lang="fi-FI" sz="1400" dirty="0"/>
              <a:t> </a:t>
            </a:r>
            <a:r>
              <a:rPr lang="fi-FI" sz="1400" dirty="0" err="1"/>
              <a:t>permohonan</a:t>
            </a:r>
            <a:r>
              <a:rPr lang="fi-FI" sz="1400" dirty="0"/>
              <a:t> </a:t>
            </a:r>
            <a:r>
              <a:rPr lang="fi-FI" sz="1400" dirty="0" err="1"/>
              <a:t>pencatatan</a:t>
            </a:r>
            <a:r>
              <a:rPr lang="fi-FI" sz="1400" dirty="0"/>
              <a:t> </a:t>
            </a:r>
            <a:r>
              <a:rPr lang="fi-FI" sz="1400" dirty="0" err="1"/>
              <a:t>sesuai</a:t>
            </a:r>
            <a:r>
              <a:rPr lang="fi-FI" sz="1400" dirty="0"/>
              <a:t> </a:t>
            </a:r>
            <a:r>
              <a:rPr lang="fi-FI" sz="1400" dirty="0" err="1"/>
              <a:t>dengan</a:t>
            </a:r>
            <a:r>
              <a:rPr lang="fi-FI" sz="1400" dirty="0"/>
              <a:t> </a:t>
            </a:r>
            <a:r>
              <a:rPr lang="fi-FI" sz="1400" dirty="0" err="1">
                <a:solidFill>
                  <a:srgbClr val="FF0000"/>
                </a:solidFill>
              </a:rPr>
              <a:t>Format</a:t>
            </a:r>
            <a:r>
              <a:rPr lang="fi-FI" sz="1400" dirty="0">
                <a:solidFill>
                  <a:srgbClr val="FF0000"/>
                </a:solidFill>
              </a:rPr>
              <a:t> X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>
                <a:solidFill>
                  <a:srgbClr val="FF0000"/>
                </a:solidFill>
              </a:rPr>
              <a:t>Format</a:t>
            </a:r>
            <a:r>
              <a:rPr lang="fi-FI" sz="1400" dirty="0">
                <a:solidFill>
                  <a:srgbClr val="FF0000"/>
                </a:solidFill>
              </a:rPr>
              <a:t> XI;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0179" y="2024314"/>
            <a:ext cx="28018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Tim </a:t>
            </a:r>
            <a:r>
              <a:rPr lang="fi-FI" sz="1400" dirty="0" err="1"/>
              <a:t>Pemberian</a:t>
            </a:r>
            <a:r>
              <a:rPr lang="fi-FI" sz="1400" dirty="0"/>
              <a:t> </a:t>
            </a:r>
            <a:r>
              <a:rPr lang="fi-FI" sz="1400" dirty="0" err="1"/>
              <a:t>Rekomendasi</a:t>
            </a:r>
            <a:r>
              <a:rPr lang="fi-FI" sz="1400" dirty="0"/>
              <a:t> </a:t>
            </a:r>
            <a:r>
              <a:rPr lang="fi-FI" sz="1400" dirty="0" err="1"/>
              <a:t>Lisensi</a:t>
            </a:r>
            <a:r>
              <a:rPr lang="fi-FI" sz="1400" dirty="0"/>
              <a:t> LSP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Pencatatan</a:t>
            </a:r>
            <a:r>
              <a:rPr lang="fi-FI" sz="1400" dirty="0"/>
              <a:t> LSP </a:t>
            </a:r>
            <a:r>
              <a:rPr lang="fi-FI" sz="1400" dirty="0" err="1"/>
              <a:t>terlisensi</a:t>
            </a:r>
            <a:r>
              <a:rPr lang="fi-FI" sz="1400" dirty="0"/>
              <a:t>  melakukan </a:t>
            </a:r>
            <a:r>
              <a:rPr lang="fi-FI" sz="1400" dirty="0" err="1"/>
              <a:t>pemeriksaan</a:t>
            </a:r>
            <a:r>
              <a:rPr lang="fi-FI" sz="1400" dirty="0"/>
              <a:t> sebagaimana </a:t>
            </a:r>
            <a:r>
              <a:rPr lang="fi-FI" sz="1400" dirty="0" err="1"/>
              <a:t>tercantum</a:t>
            </a:r>
            <a:r>
              <a:rPr lang="fi-FI" sz="1400" dirty="0"/>
              <a:t> </a:t>
            </a:r>
            <a:r>
              <a:rPr lang="fi-FI" sz="1400" dirty="0" err="1"/>
              <a:t>pada</a:t>
            </a:r>
            <a:r>
              <a:rPr lang="fi-FI" sz="1400" dirty="0"/>
              <a:t> </a:t>
            </a:r>
            <a:r>
              <a:rPr lang="fi-FI" sz="1400" dirty="0" err="1"/>
              <a:t>angka</a:t>
            </a:r>
            <a:r>
              <a:rPr lang="fi-FI" sz="1400" dirty="0"/>
              <a:t> 2 </a:t>
            </a:r>
            <a:r>
              <a:rPr lang="fi-FI" sz="1400" dirty="0" err="1"/>
              <a:t>paling</a:t>
            </a:r>
            <a:r>
              <a:rPr lang="fi-FI" sz="1400" dirty="0"/>
              <a:t> lama 2 (</a:t>
            </a:r>
            <a:r>
              <a:rPr lang="fi-FI" sz="1400" dirty="0" err="1"/>
              <a:t>dua</a:t>
            </a:r>
            <a:r>
              <a:rPr lang="fi-FI" sz="1400" dirty="0"/>
              <a:t>) hari </a:t>
            </a:r>
            <a:r>
              <a:rPr lang="fi-FI" sz="1400" dirty="0" err="1"/>
              <a:t>kerja</a:t>
            </a:r>
            <a:r>
              <a:rPr lang="fi-FI" sz="1400" dirty="0"/>
              <a:t>, </a:t>
            </a:r>
            <a:r>
              <a:rPr lang="fi-FI" sz="1400" dirty="0" err="1"/>
              <a:t>dituangkan</a:t>
            </a:r>
            <a:r>
              <a:rPr lang="fi-FI" sz="1400" dirty="0"/>
              <a:t> </a:t>
            </a:r>
            <a:r>
              <a:rPr lang="fi-FI" sz="1400" dirty="0" err="1"/>
              <a:t>dalam</a:t>
            </a:r>
            <a:r>
              <a:rPr lang="fi-FI" sz="1400" dirty="0"/>
              <a:t> </a:t>
            </a:r>
            <a:r>
              <a:rPr lang="fi-FI" sz="1400" dirty="0" err="1"/>
              <a:t>daftar</a:t>
            </a:r>
            <a:r>
              <a:rPr lang="fi-FI" sz="1400" dirty="0"/>
              <a:t> </a:t>
            </a:r>
            <a:r>
              <a:rPr lang="fi-FI" sz="1400" dirty="0" err="1"/>
              <a:t>periksa</a:t>
            </a:r>
            <a:r>
              <a:rPr lang="fi-FI" sz="1400" dirty="0"/>
              <a:t> </a:t>
            </a:r>
            <a:r>
              <a:rPr lang="fi-FI" sz="1400" dirty="0" err="1"/>
              <a:t>sesuai</a:t>
            </a:r>
            <a:r>
              <a:rPr lang="fi-FI" sz="1400" dirty="0"/>
              <a:t> </a:t>
            </a:r>
            <a:r>
              <a:rPr lang="fi-FI" sz="1400" dirty="0" err="1"/>
              <a:t>dengan</a:t>
            </a:r>
            <a:r>
              <a:rPr lang="fi-FI" sz="1400" dirty="0"/>
              <a:t> </a:t>
            </a:r>
            <a:r>
              <a:rPr lang="fi-FI" sz="1400" dirty="0" err="1"/>
              <a:t>Format</a:t>
            </a:r>
            <a:r>
              <a:rPr lang="fi-FI" sz="1400" dirty="0"/>
              <a:t> XI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329" y="3803154"/>
            <a:ext cx="665522" cy="6655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0013" y="4538519"/>
            <a:ext cx="29266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Dalam</a:t>
            </a:r>
            <a:r>
              <a:rPr lang="fi-FI" sz="1400" dirty="0"/>
              <a:t> </a:t>
            </a:r>
            <a:r>
              <a:rPr lang="fi-FI" sz="1400" dirty="0" err="1"/>
              <a:t>hal</a:t>
            </a:r>
            <a:r>
              <a:rPr lang="fi-FI" sz="1400" dirty="0"/>
              <a:t> </a:t>
            </a:r>
            <a:r>
              <a:rPr lang="fi-FI" sz="1400" dirty="0" err="1"/>
              <a:t>terdapat</a:t>
            </a:r>
            <a:r>
              <a:rPr lang="fi-FI" sz="1400" dirty="0"/>
              <a:t> data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dokumen</a:t>
            </a:r>
            <a:r>
              <a:rPr lang="fi-FI" sz="1400" dirty="0"/>
              <a:t> </a:t>
            </a:r>
            <a:r>
              <a:rPr lang="fi-FI" sz="1400" dirty="0" err="1"/>
              <a:t>tidak</a:t>
            </a:r>
            <a:r>
              <a:rPr lang="fi-FI" sz="1400" dirty="0"/>
              <a:t> </a:t>
            </a:r>
            <a:r>
              <a:rPr lang="fi-FI" sz="1400" dirty="0" err="1"/>
              <a:t>lengkap</a:t>
            </a:r>
            <a:r>
              <a:rPr lang="fi-FI" sz="1400" dirty="0"/>
              <a:t> </a:t>
            </a:r>
            <a:r>
              <a:rPr lang="fi-FI" sz="1400" dirty="0" err="1"/>
              <a:t>atau</a:t>
            </a:r>
            <a:r>
              <a:rPr lang="fi-FI" sz="1400" dirty="0"/>
              <a:t> </a:t>
            </a:r>
            <a:r>
              <a:rPr lang="fi-FI" sz="1400" dirty="0" err="1"/>
              <a:t>tidak</a:t>
            </a:r>
            <a:r>
              <a:rPr lang="fi-FI" sz="1400" dirty="0"/>
              <a:t> </a:t>
            </a:r>
            <a:r>
              <a:rPr lang="fi-FI" sz="1400" dirty="0" err="1"/>
              <a:t>memenuhi</a:t>
            </a:r>
            <a:r>
              <a:rPr lang="fi-FI" sz="1400" dirty="0"/>
              <a:t> </a:t>
            </a:r>
            <a:r>
              <a:rPr lang="fi-FI" sz="1400" dirty="0" err="1"/>
              <a:t>persyaratan</a:t>
            </a:r>
            <a:r>
              <a:rPr lang="fi-FI" sz="1400" dirty="0"/>
              <a:t>, </a:t>
            </a:r>
            <a:r>
              <a:rPr lang="fi-FI" sz="1400" dirty="0" err="1"/>
              <a:t>maka</a:t>
            </a:r>
            <a:r>
              <a:rPr lang="fi-FI" sz="1400" dirty="0"/>
              <a:t> Tim </a:t>
            </a:r>
            <a:r>
              <a:rPr lang="fi-FI" sz="1400" dirty="0" err="1"/>
              <a:t>Pemberian</a:t>
            </a:r>
            <a:r>
              <a:rPr lang="fi-FI" sz="1400" dirty="0"/>
              <a:t> </a:t>
            </a:r>
            <a:r>
              <a:rPr lang="fi-FI" sz="1400" dirty="0" err="1"/>
              <a:t>Rekomendasi</a:t>
            </a:r>
            <a:r>
              <a:rPr lang="fi-FI" sz="1400" dirty="0"/>
              <a:t> LSP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Pencatatan</a:t>
            </a:r>
            <a:r>
              <a:rPr lang="fi-FI" sz="1400" dirty="0"/>
              <a:t> LSP </a:t>
            </a:r>
            <a:r>
              <a:rPr lang="fi-FI" sz="1400" dirty="0" err="1"/>
              <a:t>terlisensi</a:t>
            </a:r>
            <a:r>
              <a:rPr lang="fi-FI" sz="1400" dirty="0"/>
              <a:t> </a:t>
            </a:r>
            <a:r>
              <a:rPr lang="fi-FI" sz="1400" dirty="0" err="1"/>
              <a:t>menyampaikan</a:t>
            </a:r>
            <a:r>
              <a:rPr lang="fi-FI" sz="1400" dirty="0"/>
              <a:t> </a:t>
            </a:r>
            <a:r>
              <a:rPr lang="fi-FI" sz="1400" dirty="0" err="1"/>
              <a:t>pemberitahuan</a:t>
            </a:r>
            <a:r>
              <a:rPr lang="fi-FI" sz="1400" dirty="0"/>
              <a:t> </a:t>
            </a:r>
            <a:r>
              <a:rPr lang="fi-FI" sz="1400" dirty="0" err="1"/>
              <a:t>melalui</a:t>
            </a:r>
            <a:r>
              <a:rPr lang="fi-FI" sz="1400" dirty="0"/>
              <a:t> </a:t>
            </a:r>
            <a:r>
              <a:rPr lang="fi-FI" sz="1400" dirty="0" err="1"/>
              <a:t>aplikasi</a:t>
            </a:r>
            <a:r>
              <a:rPr lang="fi-FI" sz="1400" dirty="0"/>
              <a:t> </a:t>
            </a:r>
            <a:r>
              <a:rPr lang="fi-FI" sz="1400" dirty="0" err="1"/>
              <a:t>Portal</a:t>
            </a:r>
            <a:r>
              <a:rPr lang="fi-FI" sz="1400" dirty="0"/>
              <a:t> </a:t>
            </a:r>
            <a:r>
              <a:rPr lang="fi-FI" sz="1400" dirty="0" err="1"/>
              <a:t>Perizinan</a:t>
            </a:r>
            <a:r>
              <a:rPr lang="fi-FI" sz="1400" dirty="0"/>
              <a:t> PUPR </a:t>
            </a:r>
            <a:r>
              <a:rPr lang="fi-FI" sz="1400" dirty="0" err="1"/>
              <a:t>kepada</a:t>
            </a:r>
            <a:r>
              <a:rPr lang="fi-FI" sz="1400" dirty="0"/>
              <a:t> </a:t>
            </a:r>
            <a:r>
              <a:rPr lang="fi-FI" sz="1400" dirty="0" err="1"/>
              <a:t>pemohon</a:t>
            </a:r>
            <a:r>
              <a:rPr lang="fi-FI" sz="1400" dirty="0"/>
              <a:t> </a:t>
            </a:r>
            <a:r>
              <a:rPr lang="fi-FI" sz="1400" dirty="0" err="1"/>
              <a:t>beserta</a:t>
            </a:r>
            <a:r>
              <a:rPr lang="fi-FI" sz="1400" dirty="0"/>
              <a:t> </a:t>
            </a:r>
            <a:r>
              <a:rPr lang="fi-FI" sz="1400" dirty="0" err="1"/>
              <a:t>daftar</a:t>
            </a:r>
            <a:r>
              <a:rPr lang="fi-FI" sz="1400" dirty="0"/>
              <a:t> </a:t>
            </a:r>
            <a:r>
              <a:rPr lang="fi-FI" sz="1400" dirty="0" err="1"/>
              <a:t>periksa</a:t>
            </a:r>
            <a:r>
              <a:rPr lang="fi-FI" sz="1400" dirty="0"/>
              <a:t> </a:t>
            </a:r>
            <a:r>
              <a:rPr lang="fi-FI" sz="1400" dirty="0" err="1"/>
              <a:t>sesuai</a:t>
            </a:r>
            <a:r>
              <a:rPr lang="fi-FI" sz="1400" dirty="0"/>
              <a:t> </a:t>
            </a:r>
            <a:r>
              <a:rPr lang="fi-FI" sz="1400" dirty="0" err="1"/>
              <a:t>dengan</a:t>
            </a:r>
            <a:r>
              <a:rPr lang="fi-FI" sz="1400" dirty="0"/>
              <a:t> </a:t>
            </a:r>
            <a:r>
              <a:rPr lang="fi-FI" sz="1400" dirty="0" err="1">
                <a:solidFill>
                  <a:srgbClr val="FF0000"/>
                </a:solidFill>
              </a:rPr>
              <a:t>Format</a:t>
            </a:r>
            <a:r>
              <a:rPr lang="fi-FI" sz="1400" dirty="0">
                <a:solidFill>
                  <a:srgbClr val="FF0000"/>
                </a:solidFill>
              </a:rPr>
              <a:t> XII;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0996" y="3793039"/>
            <a:ext cx="704312" cy="7043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47863" y="4551710"/>
            <a:ext cx="2210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rgbClr val="0070C0"/>
                </a:solidFill>
              </a:rPr>
              <a:t>Tim Pemberian Rekomendasi LSP dan Pencatatan LSP terlisensi melakukan pencatatan melalui laman aplikasi Portal Perizinan PUPR;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763" y="3766105"/>
            <a:ext cx="739620" cy="7396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58441" y="4582402"/>
            <a:ext cx="18718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LSP </a:t>
            </a:r>
            <a:r>
              <a:rPr lang="fi-FI" sz="1400" dirty="0" err="1"/>
              <a:t>terlisensi</a:t>
            </a:r>
            <a:r>
              <a:rPr lang="fi-FI" sz="1400" dirty="0"/>
              <a:t> </a:t>
            </a:r>
            <a:r>
              <a:rPr lang="fi-FI" sz="1400" dirty="0" err="1"/>
              <a:t>dan</a:t>
            </a:r>
            <a:r>
              <a:rPr lang="fi-FI" sz="1400" dirty="0"/>
              <a:t> </a:t>
            </a:r>
            <a:r>
              <a:rPr lang="fi-FI" sz="1400" dirty="0" err="1"/>
              <a:t>tercatat</a:t>
            </a:r>
            <a:r>
              <a:rPr lang="fi-FI" sz="1400" dirty="0"/>
              <a:t> </a:t>
            </a:r>
            <a:r>
              <a:rPr lang="fi-FI" sz="1400" dirty="0" err="1"/>
              <a:t>diberikan</a:t>
            </a:r>
            <a:r>
              <a:rPr lang="fi-FI" sz="1400" dirty="0"/>
              <a:t> Surat </a:t>
            </a:r>
            <a:r>
              <a:rPr lang="fi-FI" sz="1400" dirty="0" err="1"/>
              <a:t>Tanda</a:t>
            </a:r>
            <a:r>
              <a:rPr lang="fi-FI" sz="1400" dirty="0"/>
              <a:t> </a:t>
            </a:r>
            <a:r>
              <a:rPr lang="fi-FI" sz="1400" dirty="0" err="1"/>
              <a:t>Pencatatan</a:t>
            </a:r>
            <a:r>
              <a:rPr lang="fi-FI" sz="1400" dirty="0"/>
              <a:t> </a:t>
            </a:r>
            <a:r>
              <a:rPr lang="fi-FI" sz="1400" dirty="0" err="1"/>
              <a:t>sesuai</a:t>
            </a:r>
            <a:r>
              <a:rPr lang="fi-FI" sz="1400" dirty="0"/>
              <a:t> </a:t>
            </a:r>
            <a:r>
              <a:rPr lang="fi-FI" sz="1400" dirty="0" err="1"/>
              <a:t>dengan</a:t>
            </a:r>
            <a:r>
              <a:rPr lang="fi-FI" sz="1400" dirty="0"/>
              <a:t> </a:t>
            </a:r>
            <a:r>
              <a:rPr lang="fi-FI" sz="1400" dirty="0" err="1">
                <a:solidFill>
                  <a:srgbClr val="FF0000"/>
                </a:solidFill>
              </a:rPr>
              <a:t>Format</a:t>
            </a:r>
            <a:r>
              <a:rPr lang="fi-FI" sz="1400" dirty="0">
                <a:solidFill>
                  <a:srgbClr val="FF0000"/>
                </a:solidFill>
              </a:rPr>
              <a:t> XIII;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9715" y="3655629"/>
            <a:ext cx="896081" cy="89608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353059" y="4582402"/>
            <a:ext cx="24043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rgbClr val="0070C0"/>
                </a:solidFill>
              </a:rPr>
              <a:t>SIJK Terintegrasi menotifikasi OSS RBA dan Pemegang Hak Akses Kementerian PUPR dan mengirimkan Data Lisensi LSP ke </a:t>
            </a:r>
            <a:r>
              <a:rPr lang="fi-FI" sz="1400" b="1" dirty="0">
                <a:solidFill>
                  <a:schemeClr val="accent2"/>
                </a:solidFill>
              </a:rPr>
              <a:t>OSS;</a:t>
            </a:r>
          </a:p>
          <a:p>
            <a:pPr algn="ctr"/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masih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mengunggah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lisensi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US" altLang="en-US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lang="en-US" altLang="en-US" sz="1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Verifikasi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Persetujuan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SS)</a:t>
            </a:r>
          </a:p>
          <a:p>
            <a:pPr algn="ctr"/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471" y="3821669"/>
            <a:ext cx="647007" cy="64700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890952" y="4634211"/>
            <a:ext cx="21675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Setelah SS terverifikasi terbit, Daftar LSP terlisensi dan tercatat ditayangkan pada laman </a:t>
            </a:r>
            <a:r>
              <a:rPr lang="fi-FI" sz="1400" dirty="0">
                <a:hlinkClick r:id="rId11"/>
              </a:rPr>
              <a:t>http://lisensijakon.pu.go.id</a:t>
            </a:r>
            <a:r>
              <a:rPr lang="fi-FI" sz="1400" dirty="0"/>
              <a:t> dan tayang pada Portal Perijinan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200013" y="1130054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cs typeface="Arial" pitchFamily="34" charset="0"/>
              </a:rPr>
              <a:t>1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2997879" y="1138515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cs typeface="Arial" pitchFamily="34" charset="0"/>
              </a:rPr>
              <a:t>2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6015314" y="1124932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Gill Sans MT" panose="020B0502020104020203"/>
                <a:cs typeface="Arial" pitchFamily="34" charset="0"/>
              </a:rPr>
              <a:t>3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9155560" y="1124381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Gill Sans MT" panose="020B0502020104020203"/>
                <a:cs typeface="Arial" pitchFamily="34" charset="0"/>
              </a:rPr>
              <a:t>4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135397" y="3671526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Gill Sans MT" panose="020B0502020104020203"/>
                <a:cs typeface="Arial" pitchFamily="34" charset="0"/>
              </a:rPr>
              <a:t>5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2969926" y="3669799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Gill Sans MT" panose="020B0502020104020203"/>
                <a:cs typeface="Arial" pitchFamily="34" charset="0"/>
              </a:rPr>
              <a:t>6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5063071" y="3665860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Gill Sans MT" panose="020B0502020104020203"/>
                <a:cs typeface="Arial" pitchFamily="34" charset="0"/>
              </a:rPr>
              <a:t>7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9528046" y="3686750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>
                <a:solidFill>
                  <a:srgbClr val="C00000"/>
                </a:solidFill>
                <a:latin typeface="Gill Sans MT" panose="020B0502020104020203"/>
                <a:cs typeface="Arial" pitchFamily="34" charset="0"/>
              </a:rPr>
              <a:t>9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5A5A0F-33B2-B34D-8013-2779994B22B9}"/>
              </a:ext>
            </a:extLst>
          </p:cNvPr>
          <p:cNvSpPr txBox="1"/>
          <p:nvPr/>
        </p:nvSpPr>
        <p:spPr>
          <a:xfrm>
            <a:off x="7230263" y="3677138"/>
            <a:ext cx="133774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Gill Sans MT" panose="020B0502020104020203"/>
                <a:cs typeface="Arial" pitchFamily="34" charset="0"/>
              </a:rPr>
              <a:t>8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cs typeface="Arial" pitchFamily="34" charset="0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5B9C696C-2238-5992-CDEC-6FB43B1F8777}"/>
              </a:ext>
            </a:extLst>
          </p:cNvPr>
          <p:cNvSpPr/>
          <p:nvPr/>
        </p:nvSpPr>
        <p:spPr>
          <a:xfrm>
            <a:off x="2371060" y="1683531"/>
            <a:ext cx="299129" cy="33373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82A24422-96E6-5BF8-0379-0981E40F16C6}"/>
              </a:ext>
            </a:extLst>
          </p:cNvPr>
          <p:cNvSpPr/>
          <p:nvPr/>
        </p:nvSpPr>
        <p:spPr>
          <a:xfrm>
            <a:off x="5540905" y="1690400"/>
            <a:ext cx="299129" cy="33373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AD09DB29-B697-3118-6F50-F1944262B1A9}"/>
              </a:ext>
            </a:extLst>
          </p:cNvPr>
          <p:cNvSpPr/>
          <p:nvPr/>
        </p:nvSpPr>
        <p:spPr>
          <a:xfrm>
            <a:off x="8897560" y="1684219"/>
            <a:ext cx="299129" cy="33373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5C418A8-13F6-97E1-621A-5F7BCBB1F3B2}"/>
              </a:ext>
            </a:extLst>
          </p:cNvPr>
          <p:cNvSpPr/>
          <p:nvPr/>
        </p:nvSpPr>
        <p:spPr>
          <a:xfrm>
            <a:off x="18404" y="4233468"/>
            <a:ext cx="299129" cy="33373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9808EFB4-8E7A-AF4C-6BF9-EC23BC97B3DF}"/>
              </a:ext>
            </a:extLst>
          </p:cNvPr>
          <p:cNvSpPr/>
          <p:nvPr/>
        </p:nvSpPr>
        <p:spPr>
          <a:xfrm>
            <a:off x="2994512" y="4226715"/>
            <a:ext cx="299129" cy="33373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4FF6FAEE-F080-0C07-BD30-F4C90F3A3A91}"/>
              </a:ext>
            </a:extLst>
          </p:cNvPr>
          <p:cNvSpPr/>
          <p:nvPr/>
        </p:nvSpPr>
        <p:spPr>
          <a:xfrm>
            <a:off x="5091443" y="4227894"/>
            <a:ext cx="299129" cy="33373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040BD987-E279-9C68-2587-06D49DE0EEDD}"/>
              </a:ext>
            </a:extLst>
          </p:cNvPr>
          <p:cNvSpPr/>
          <p:nvPr/>
        </p:nvSpPr>
        <p:spPr>
          <a:xfrm>
            <a:off x="7355373" y="4217972"/>
            <a:ext cx="299129" cy="33373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2F26EEA8-460E-21DC-8C3D-CC6470F090E5}"/>
              </a:ext>
            </a:extLst>
          </p:cNvPr>
          <p:cNvSpPr/>
          <p:nvPr/>
        </p:nvSpPr>
        <p:spPr>
          <a:xfrm>
            <a:off x="9525303" y="4207496"/>
            <a:ext cx="299129" cy="33373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36" name="Google Shape;94;p13">
            <a:extLst>
              <a:ext uri="{FF2B5EF4-FFF2-40B4-BE49-F238E27FC236}">
                <a16:creationId xmlns:a16="http://schemas.microsoft.com/office/drawing/2014/main" id="{7C0E116D-85DB-DA53-9D08-80004738A52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7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0FEDC4D-A483-4D67-820B-8BF61E512323}"/>
              </a:ext>
            </a:extLst>
          </p:cNvPr>
          <p:cNvSpPr/>
          <p:nvPr/>
        </p:nvSpPr>
        <p:spPr>
          <a:xfrm>
            <a:off x="809626" y="529056"/>
            <a:ext cx="5029200" cy="5633638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chemeClr val="accent1"/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FEB52-2320-4F1C-B307-962BF0438AAB}"/>
              </a:ext>
            </a:extLst>
          </p:cNvPr>
          <p:cNvGrpSpPr/>
          <p:nvPr/>
        </p:nvGrpSpPr>
        <p:grpSpPr>
          <a:xfrm>
            <a:off x="1975496" y="1997837"/>
            <a:ext cx="2697460" cy="2696074"/>
            <a:chOff x="4574848" y="1897856"/>
            <a:chExt cx="3028217" cy="30266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0116E20-8F11-4309-8D12-7F4741BC1EAF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9F5F6BD-971A-43CF-AC53-18F0950ADA83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4C02D2-1323-4473-9FA1-F843E5BAA1F0}"/>
              </a:ext>
            </a:extLst>
          </p:cNvPr>
          <p:cNvSpPr txBox="1"/>
          <p:nvPr/>
        </p:nvSpPr>
        <p:spPr>
          <a:xfrm>
            <a:off x="6261652" y="3818248"/>
            <a:ext cx="593034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PENGANTAR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E7A2F-A3EE-49C0-92BC-9041F9E4725C}"/>
              </a:ext>
            </a:extLst>
          </p:cNvPr>
          <p:cNvGrpSpPr/>
          <p:nvPr/>
        </p:nvGrpSpPr>
        <p:grpSpPr>
          <a:xfrm>
            <a:off x="7382430" y="1660776"/>
            <a:ext cx="2036992" cy="690412"/>
            <a:chOff x="363148" y="262896"/>
            <a:chExt cx="2965370" cy="100507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FB1113-EFEB-4E0E-A714-4AF331FB6FFA}"/>
                </a:ext>
              </a:extLst>
            </p:cNvPr>
            <p:cNvSpPr/>
            <p:nvPr/>
          </p:nvSpPr>
          <p:spPr>
            <a:xfrm>
              <a:off x="2209270" y="455209"/>
              <a:ext cx="637492" cy="358684"/>
            </a:xfrm>
            <a:custGeom>
              <a:avLst/>
              <a:gdLst>
                <a:gd name="connsiteX0" fmla="*/ 363745 w 1020075"/>
                <a:gd name="connsiteY0" fmla="*/ 0 h 573944"/>
                <a:gd name="connsiteX1" fmla="*/ 1020075 w 1020075"/>
                <a:gd name="connsiteY1" fmla="*/ 569873 h 573944"/>
                <a:gd name="connsiteX2" fmla="*/ 1012022 w 1020075"/>
                <a:gd name="connsiteY2" fmla="*/ 573944 h 573944"/>
                <a:gd name="connsiteX3" fmla="*/ 367771 w 1020075"/>
                <a:gd name="connsiteY3" fmla="*/ 48846 h 573944"/>
                <a:gd name="connsiteX4" fmla="*/ 152979 w 1020075"/>
                <a:gd name="connsiteY4" fmla="*/ 212429 h 573944"/>
                <a:gd name="connsiteX5" fmla="*/ 0 w 1020075"/>
                <a:gd name="connsiteY5" fmla="*/ 80959 h 573944"/>
                <a:gd name="connsiteX6" fmla="*/ 89938 w 1020075"/>
                <a:gd name="connsiteY6" fmla="*/ 8141 h 5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075" h="573944">
                  <a:moveTo>
                    <a:pt x="363745" y="0"/>
                  </a:moveTo>
                  <a:lnTo>
                    <a:pt x="1020075" y="569873"/>
                  </a:lnTo>
                  <a:lnTo>
                    <a:pt x="1012022" y="573944"/>
                  </a:lnTo>
                  <a:lnTo>
                    <a:pt x="367771" y="48846"/>
                  </a:lnTo>
                  <a:lnTo>
                    <a:pt x="152979" y="212429"/>
                  </a:lnTo>
                  <a:lnTo>
                    <a:pt x="0" y="80959"/>
                  </a:lnTo>
                  <a:lnTo>
                    <a:pt x="89938" y="81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564D58-4A13-4335-B68C-B4F231AD6AD5}"/>
                </a:ext>
              </a:extLst>
            </p:cNvPr>
            <p:cNvSpPr/>
            <p:nvPr/>
          </p:nvSpPr>
          <p:spPr>
            <a:xfrm>
              <a:off x="363148" y="262896"/>
              <a:ext cx="2483614" cy="989049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12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3956538" y="1239715"/>
                  </a:lnTo>
                  <a:lnTo>
                    <a:pt x="3974123" y="1230923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6A9017-82BA-413D-BD13-CBAB41C0B0A1}"/>
                </a:ext>
              </a:extLst>
            </p:cNvPr>
            <p:cNvGrpSpPr/>
            <p:nvPr/>
          </p:nvGrpSpPr>
          <p:grpSpPr>
            <a:xfrm>
              <a:off x="1753312" y="822441"/>
              <a:ext cx="388293" cy="397909"/>
              <a:chOff x="4985238" y="2460380"/>
              <a:chExt cx="621322" cy="6367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693C03C-FF88-42AC-A93E-610DC210DC0E}"/>
                  </a:ext>
                </a:extLst>
              </p:cNvPr>
              <p:cNvSpPr/>
              <p:nvPr/>
            </p:nvSpPr>
            <p:spPr>
              <a:xfrm>
                <a:off x="4985238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17DBED-DE50-4C89-8615-B31F7EFF769F}"/>
                  </a:ext>
                </a:extLst>
              </p:cNvPr>
              <p:cNvSpPr/>
              <p:nvPr/>
            </p:nvSpPr>
            <p:spPr>
              <a:xfrm>
                <a:off x="5316414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543183-7CC4-420D-8ECC-3B2955A898CF}"/>
                  </a:ext>
                </a:extLst>
              </p:cNvPr>
              <p:cNvSpPr/>
              <p:nvPr/>
            </p:nvSpPr>
            <p:spPr>
              <a:xfrm>
                <a:off x="4985238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ABEB01-8BA0-4C10-A435-1C39BEAE9B34}"/>
                  </a:ext>
                </a:extLst>
              </p:cNvPr>
              <p:cNvSpPr/>
              <p:nvPr/>
            </p:nvSpPr>
            <p:spPr>
              <a:xfrm>
                <a:off x="5316414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F13BF1-7DAF-4E1A-97B5-4D8406B79209}"/>
                </a:ext>
              </a:extLst>
            </p:cNvPr>
            <p:cNvSpPr/>
            <p:nvPr/>
          </p:nvSpPr>
          <p:spPr>
            <a:xfrm>
              <a:off x="2269816" y="810077"/>
              <a:ext cx="1058702" cy="457894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  <a:gd name="connsiteX0" fmla="*/ 0 w 4302051"/>
                <a:gd name="connsiteY0" fmla="*/ 1573823 h 1582615"/>
                <a:gd name="connsiteX1" fmla="*/ 589084 w 4302051"/>
                <a:gd name="connsiteY1" fmla="*/ 1582615 h 1582615"/>
                <a:gd name="connsiteX2" fmla="*/ 2549769 w 4302051"/>
                <a:gd name="connsiteY2" fmla="*/ 105507 h 1582615"/>
                <a:gd name="connsiteX3" fmla="*/ 3956538 w 4302051"/>
                <a:gd name="connsiteY3" fmla="*/ 1239715 h 1582615"/>
                <a:gd name="connsiteX4" fmla="*/ 4302051 w 4302051"/>
                <a:gd name="connsiteY4" fmla="*/ 1515805 h 1582615"/>
                <a:gd name="connsiteX5" fmla="*/ 2540977 w 4302051"/>
                <a:gd name="connsiteY5" fmla="*/ 0 h 1582615"/>
                <a:gd name="connsiteX6" fmla="*/ 1943100 w 4302051"/>
                <a:gd name="connsiteY6" fmla="*/ 17584 h 1582615"/>
                <a:gd name="connsiteX7" fmla="*/ 0 w 4302051"/>
                <a:gd name="connsiteY7" fmla="*/ 1573823 h 1582615"/>
                <a:gd name="connsiteX0" fmla="*/ 0 w 4347933"/>
                <a:gd name="connsiteY0" fmla="*/ 1573823 h 1582615"/>
                <a:gd name="connsiteX1" fmla="*/ 589084 w 4347933"/>
                <a:gd name="connsiteY1" fmla="*/ 1582615 h 1582615"/>
                <a:gd name="connsiteX2" fmla="*/ 2549769 w 4347933"/>
                <a:gd name="connsiteY2" fmla="*/ 105507 h 1582615"/>
                <a:gd name="connsiteX3" fmla="*/ 4347933 w 4347933"/>
                <a:gd name="connsiteY3" fmla="*/ 1578018 h 1582615"/>
                <a:gd name="connsiteX4" fmla="*/ 4302051 w 4347933"/>
                <a:gd name="connsiteY4" fmla="*/ 1515805 h 1582615"/>
                <a:gd name="connsiteX5" fmla="*/ 2540977 w 4347933"/>
                <a:gd name="connsiteY5" fmla="*/ 0 h 1582615"/>
                <a:gd name="connsiteX6" fmla="*/ 1943100 w 4347933"/>
                <a:gd name="connsiteY6" fmla="*/ 17584 h 1582615"/>
                <a:gd name="connsiteX7" fmla="*/ 0 w 434793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793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4347933" y="1578018"/>
                  </a:lnTo>
                  <a:lnTo>
                    <a:pt x="4302051" y="1515805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AF086F9-0820-4AF3-A6D2-5D889C0FA826}"/>
              </a:ext>
            </a:extLst>
          </p:cNvPr>
          <p:cNvSpPr/>
          <p:nvPr/>
        </p:nvSpPr>
        <p:spPr>
          <a:xfrm>
            <a:off x="0" y="5622579"/>
            <a:ext cx="1439694" cy="1249894"/>
          </a:xfrm>
          <a:prstGeom prst="rect">
            <a:avLst/>
          </a:prstGeom>
          <a:solidFill>
            <a:srgbClr val="FAC72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FA14E-C0DC-4389-B9D0-F0A1AED9429E}"/>
              </a:ext>
            </a:extLst>
          </p:cNvPr>
          <p:cNvSpPr/>
          <p:nvPr/>
        </p:nvSpPr>
        <p:spPr>
          <a:xfrm>
            <a:off x="1439694" y="6245819"/>
            <a:ext cx="10752158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oogle Shape;94;p13">
            <a:extLst>
              <a:ext uri="{FF2B5EF4-FFF2-40B4-BE49-F238E27FC236}">
                <a16:creationId xmlns:a16="http://schemas.microsoft.com/office/drawing/2014/main" id="{3A7D1E4C-507D-6365-8B1A-B27B6E6032E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260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140069" y="6354866"/>
            <a:ext cx="543421" cy="365125"/>
          </a:xfrm>
        </p:spPr>
        <p:txBody>
          <a:bodyPr/>
          <a:lstStyle/>
          <a:p>
            <a:pPr algn="ctr">
              <a:defRPr/>
            </a:pPr>
            <a:r>
              <a:rPr lang="en-ID" sz="975" b="1" dirty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#</a:t>
            </a:r>
            <a:fld id="{BC5A0E4C-AEED-4EAC-B96D-5DCBA748C5AA}" type="slidenum">
              <a:rPr lang="en-ID" sz="975" b="1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pPr algn="ctr">
                <a:defRPr/>
              </a:pPr>
              <a:t>30</a:t>
            </a:fld>
            <a:endParaRPr lang="en-ID" sz="975" b="1" dirty="0">
              <a:solidFill>
                <a:prstClr val="white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BA314B3A-DAFD-49F4-BC49-2E2A632A5DE4}"/>
              </a:ext>
            </a:extLst>
          </p:cNvPr>
          <p:cNvSpPr txBox="1">
            <a:spLocks/>
          </p:cNvSpPr>
          <p:nvPr/>
        </p:nvSpPr>
        <p:spPr>
          <a:xfrm>
            <a:off x="2656523" y="264820"/>
            <a:ext cx="6946326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354878"/>
                </a:solidFill>
                <a:latin typeface="Century Gothic" panose="020B0502020202020204" pitchFamily="34" charset="0"/>
              </a:rPr>
              <a:t>ALUR PERMOHONAN LISENSI LSBU </a:t>
            </a:r>
          </a:p>
        </p:txBody>
      </p:sp>
      <p:sp>
        <p:nvSpPr>
          <p:cNvPr id="82" name="Slide Number Placeholder 2">
            <a:extLst>
              <a:ext uri="{FF2B5EF4-FFF2-40B4-BE49-F238E27FC236}">
                <a16:creationId xmlns:a16="http://schemas.microsoft.com/office/drawing/2014/main" id="{0DAD2E54-3778-E718-1D51-94BBB69F071B}"/>
              </a:ext>
            </a:extLst>
          </p:cNvPr>
          <p:cNvSpPr txBox="1">
            <a:spLocks/>
          </p:cNvSpPr>
          <p:nvPr/>
        </p:nvSpPr>
        <p:spPr>
          <a:xfrm>
            <a:off x="10797768" y="6368537"/>
            <a:ext cx="543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ID" sz="975" b="1" dirty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t>#</a:t>
            </a:r>
            <a:fld id="{BC5A0E4C-AEED-4EAC-B96D-5DCBA748C5AA}" type="slidenum">
              <a:rPr lang="en-ID" sz="975" b="1" smtClean="0">
                <a:solidFill>
                  <a:prstClr val="white"/>
                </a:solidFill>
                <a:latin typeface="Impact" charset="0"/>
                <a:ea typeface="Impact" charset="0"/>
                <a:cs typeface="Impact" charset="0"/>
              </a:rPr>
              <a:pPr algn="ctr">
                <a:defRPr/>
              </a:pPr>
              <a:t>30</a:t>
            </a:fld>
            <a:endParaRPr lang="en-ID" sz="975" b="1" dirty="0">
              <a:solidFill>
                <a:prstClr val="white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6C03E9C5-CDAA-ACD2-B5D7-84C5021CC972}"/>
              </a:ext>
            </a:extLst>
          </p:cNvPr>
          <p:cNvSpPr/>
          <p:nvPr/>
        </p:nvSpPr>
        <p:spPr>
          <a:xfrm>
            <a:off x="100076" y="1029656"/>
            <a:ext cx="1427590" cy="13404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0" name="Panah: Kanan 10">
            <a:extLst>
              <a:ext uri="{FF2B5EF4-FFF2-40B4-BE49-F238E27FC236}">
                <a16:creationId xmlns:a16="http://schemas.microsoft.com/office/drawing/2014/main" id="{3717378B-0E28-7B53-51E5-38CDC1EB99EF}"/>
              </a:ext>
            </a:extLst>
          </p:cNvPr>
          <p:cNvSpPr/>
          <p:nvPr/>
        </p:nvSpPr>
        <p:spPr>
          <a:xfrm>
            <a:off x="1666085" y="1470624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A264355-98A2-DB3F-94FB-7CCB79500797}"/>
              </a:ext>
            </a:extLst>
          </p:cNvPr>
          <p:cNvSpPr/>
          <p:nvPr/>
        </p:nvSpPr>
        <p:spPr>
          <a:xfrm>
            <a:off x="2279672" y="1051166"/>
            <a:ext cx="1246060" cy="127737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2" name="Gambar 9">
            <a:extLst>
              <a:ext uri="{FF2B5EF4-FFF2-40B4-BE49-F238E27FC236}">
                <a16:creationId xmlns:a16="http://schemas.microsoft.com/office/drawing/2014/main" id="{3162D9C5-8E44-3145-F6AD-346B483F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3" y="1293195"/>
            <a:ext cx="623887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4" descr="Animasi Komputer - LINTAS MATERI">
            <a:extLst>
              <a:ext uri="{FF2B5EF4-FFF2-40B4-BE49-F238E27FC236}">
                <a16:creationId xmlns:a16="http://schemas.microsoft.com/office/drawing/2014/main" id="{D336E31C-FC9D-AF10-B50D-341A96B8D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02" y="1343202"/>
            <a:ext cx="73501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Persegi Panjang 53">
            <a:extLst>
              <a:ext uri="{FF2B5EF4-FFF2-40B4-BE49-F238E27FC236}">
                <a16:creationId xmlns:a16="http://schemas.microsoft.com/office/drawing/2014/main" id="{B35F82BB-0742-15D9-40CB-4CCB06680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886" y="2199286"/>
            <a:ext cx="15478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Mendaftar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pendaftaran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E296481-576A-0492-0C8E-A9B0D686FFE2}"/>
              </a:ext>
            </a:extLst>
          </p:cNvPr>
          <p:cNvSpPr/>
          <p:nvPr/>
        </p:nvSpPr>
        <p:spPr>
          <a:xfrm>
            <a:off x="4224115" y="1029124"/>
            <a:ext cx="1232534" cy="126829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7" name="Picture 16" descr="105 mengetik clipart gratis | Domain publik vektor">
            <a:extLst>
              <a:ext uri="{FF2B5EF4-FFF2-40B4-BE49-F238E27FC236}">
                <a16:creationId xmlns:a16="http://schemas.microsoft.com/office/drawing/2014/main" id="{EE114D93-015F-E02E-E770-83068325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908" y="1368568"/>
            <a:ext cx="719137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Persegi Panjang 59">
            <a:extLst>
              <a:ext uri="{FF2B5EF4-FFF2-40B4-BE49-F238E27FC236}">
                <a16:creationId xmlns:a16="http://schemas.microsoft.com/office/drawing/2014/main" id="{FA75BE38-C5A4-802C-1F71-E7D048116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226" y="2171083"/>
            <a:ext cx="16530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Mengisi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usaha dan melakukan validasi risiko (KBLI 71201)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86403C5-B1B0-5A21-F753-7F5E10FE181D}"/>
              </a:ext>
            </a:extLst>
          </p:cNvPr>
          <p:cNvSpPr/>
          <p:nvPr/>
        </p:nvSpPr>
        <p:spPr>
          <a:xfrm>
            <a:off x="6129686" y="1049431"/>
            <a:ext cx="1206386" cy="12479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1" name="Persegi Panjang 63">
            <a:extLst>
              <a:ext uri="{FF2B5EF4-FFF2-40B4-BE49-F238E27FC236}">
                <a16:creationId xmlns:a16="http://schemas.microsoft.com/office/drawing/2014/main" id="{6671566C-DD49-B19A-46BD-55F6FB9CB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562" y="2253541"/>
            <a:ext cx="20554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Menyatakan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persetujuan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kesanggupan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pemenuhan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persyaratan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kewajiban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perizinan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berusaha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F3C1FEAE-5D6A-F2B8-3B82-8263EBF6D4B3}"/>
              </a:ext>
            </a:extLst>
          </p:cNvPr>
          <p:cNvSpPr/>
          <p:nvPr/>
        </p:nvSpPr>
        <p:spPr>
          <a:xfrm>
            <a:off x="7954169" y="1067333"/>
            <a:ext cx="1367482" cy="12300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4" name="Persegi Panjang 66">
            <a:extLst>
              <a:ext uri="{FF2B5EF4-FFF2-40B4-BE49-F238E27FC236}">
                <a16:creationId xmlns:a16="http://schemas.microsoft.com/office/drawing/2014/main" id="{7B71CB18-BBA7-81E8-D557-C19DB9EA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0523" y="2340569"/>
            <a:ext cx="19163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vaidasi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otomatis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apabila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lengkap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pelaku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kembali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CA23B49A-20C9-C0CB-E651-D15F161E08CC}"/>
              </a:ext>
            </a:extLst>
          </p:cNvPr>
          <p:cNvSpPr/>
          <p:nvPr/>
        </p:nvSpPr>
        <p:spPr>
          <a:xfrm>
            <a:off x="10072677" y="3697747"/>
            <a:ext cx="1396570" cy="13440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6" name="Persegi Panjang 71">
            <a:extLst>
              <a:ext uri="{FF2B5EF4-FFF2-40B4-BE49-F238E27FC236}">
                <a16:creationId xmlns:a16="http://schemas.microsoft.com/office/drawing/2014/main" id="{C5CBD0CE-2806-BF3A-7E18-1A26F4F23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6204" y="5064012"/>
            <a:ext cx="21031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mengisi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data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persyaratan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lisensi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LSBU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saat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ini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dilakukan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melalui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isensijakon.pu.go</a:t>
            </a:r>
            <a:r>
              <a:rPr lang="en-US" alt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.id</a:t>
            </a:r>
            <a:r>
              <a:rPr lang="en-US" altLang="en-US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110052C-5555-9B4F-1DF6-2D706B8E2B26}"/>
              </a:ext>
            </a:extLst>
          </p:cNvPr>
          <p:cNvSpPr/>
          <p:nvPr/>
        </p:nvSpPr>
        <p:spPr>
          <a:xfrm>
            <a:off x="7808954" y="3657112"/>
            <a:ext cx="1464832" cy="13460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9" name="Persegi Panjang 74">
            <a:extLst>
              <a:ext uri="{FF2B5EF4-FFF2-40B4-BE49-F238E27FC236}">
                <a16:creationId xmlns:a16="http://schemas.microsoft.com/office/drawing/2014/main" id="{D81A9306-2CB5-E111-A92D-157EFFCAE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932" y="5055339"/>
            <a:ext cx="189717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LPJK memeriksa kelangapan data, jika tidak lengkap Pelaku Usaha akan diberikan notifikasi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6AE31B5-F3B9-F410-1FF3-B1108ECD049D}"/>
              </a:ext>
            </a:extLst>
          </p:cNvPr>
          <p:cNvSpPr/>
          <p:nvPr/>
        </p:nvSpPr>
        <p:spPr>
          <a:xfrm>
            <a:off x="5667093" y="3594262"/>
            <a:ext cx="1387097" cy="13460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42" name="Persegi Panjang 77">
            <a:extLst>
              <a:ext uri="{FF2B5EF4-FFF2-40B4-BE49-F238E27FC236}">
                <a16:creationId xmlns:a16="http://schemas.microsoft.com/office/drawing/2014/main" id="{22C689FF-17E1-5A6B-DC3D-CBD09B1C9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2573" y="5067276"/>
            <a:ext cx="21447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Proses Penilaian Kelayakan LSBU (Audit Kecukupan dan Audit Lapangan)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4" name="Oval 79">
            <a:extLst>
              <a:ext uri="{FF2B5EF4-FFF2-40B4-BE49-F238E27FC236}">
                <a16:creationId xmlns:a16="http://schemas.microsoft.com/office/drawing/2014/main" id="{9DBDA6E8-A593-6ADB-6ACD-C3CB26C63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211" y="3539149"/>
            <a:ext cx="1316484" cy="127413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5" name="Persegi Panjang 80">
            <a:extLst>
              <a:ext uri="{FF2B5EF4-FFF2-40B4-BE49-F238E27FC236}">
                <a16:creationId xmlns:a16="http://schemas.microsoft.com/office/drawing/2014/main" id="{6E937C3B-EB94-CF1A-FD59-930982FCA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82" y="4927318"/>
            <a:ext cx="1743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Mengunggah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lisensi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Verifikasi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Persetujuan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SS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FDACD65-18A6-AB26-D296-A48101E3109B}"/>
              </a:ext>
            </a:extLst>
          </p:cNvPr>
          <p:cNvSpPr/>
          <p:nvPr/>
        </p:nvSpPr>
        <p:spPr>
          <a:xfrm>
            <a:off x="185155" y="3476233"/>
            <a:ext cx="1289478" cy="13460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48" name="Persegi Panjang 87">
            <a:extLst>
              <a:ext uri="{FF2B5EF4-FFF2-40B4-BE49-F238E27FC236}">
                <a16:creationId xmlns:a16="http://schemas.microsoft.com/office/drawing/2014/main" id="{1B1C1551-4037-4749-ECFF-A247F8017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03" y="4973485"/>
            <a:ext cx="1350034" cy="738664"/>
          </a:xfrm>
          <a:prstGeom prst="rect">
            <a:avLst/>
          </a:prstGeom>
          <a:solidFill>
            <a:srgbClr val="00B0F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Penerbitan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NIB dan SS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terverifikasi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" name="Rectangle 7">
            <a:extLst>
              <a:ext uri="{FF2B5EF4-FFF2-40B4-BE49-F238E27FC236}">
                <a16:creationId xmlns:a16="http://schemas.microsoft.com/office/drawing/2014/main" id="{09FFB88C-22DD-1F29-5120-0E236A5E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85" y="2367401"/>
            <a:ext cx="13668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LSBU dibentuk oleh Asosiasi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terkareditasi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5A4FF24-B132-D001-582A-439EC8BC489A}"/>
              </a:ext>
            </a:extLst>
          </p:cNvPr>
          <p:cNvSpPr/>
          <p:nvPr/>
        </p:nvSpPr>
        <p:spPr>
          <a:xfrm>
            <a:off x="3848039" y="3583125"/>
            <a:ext cx="1277720" cy="13460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53" name="Persegi Panjang 77">
            <a:extLst>
              <a:ext uri="{FF2B5EF4-FFF2-40B4-BE49-F238E27FC236}">
                <a16:creationId xmlns:a16="http://schemas.microsoft.com/office/drawing/2014/main" id="{ECED2E87-2A56-C562-8053-81FC5CEF4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950" y="4996828"/>
            <a:ext cx="1698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Penerbitan Lisensi LSBU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2EAC2FDA-E30F-DADD-AF98-C98B8E7A1F32}"/>
              </a:ext>
            </a:extLst>
          </p:cNvPr>
          <p:cNvSpPr/>
          <p:nvPr/>
        </p:nvSpPr>
        <p:spPr>
          <a:xfrm>
            <a:off x="9837544" y="1096959"/>
            <a:ext cx="1367482" cy="12300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56" name="Picture 24" descr="Ilustrasi pria dan wanita, penilaian kinerja Bisnis manajemen ...">
            <a:extLst>
              <a:ext uri="{FF2B5EF4-FFF2-40B4-BE49-F238E27FC236}">
                <a16:creationId xmlns:a16="http://schemas.microsoft.com/office/drawing/2014/main" id="{38C0FBEF-34B6-72E3-ABB3-9EB56595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648" y="1464685"/>
            <a:ext cx="8413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Persegi Panjang 66">
            <a:extLst>
              <a:ext uri="{FF2B5EF4-FFF2-40B4-BE49-F238E27FC236}">
                <a16:creationId xmlns:a16="http://schemas.microsoft.com/office/drawing/2014/main" id="{A7FE1DB6-999B-06E5-2CFC-CE75F4E4E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743" y="2358986"/>
            <a:ext cx="17811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OSS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menerbitkan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NIB dan SS belum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terverifikasi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C66085C0-4B42-C2A5-820B-1B27A69B3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45" y="1266541"/>
            <a:ext cx="776687" cy="776687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0C7A39CA-D8C8-760A-30DD-632F10E722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t="15054" r="16864" b="24014"/>
          <a:stretch/>
        </p:blipFill>
        <p:spPr>
          <a:xfrm>
            <a:off x="8232873" y="1277840"/>
            <a:ext cx="805956" cy="805956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72AA6BCD-C35F-5F8C-3B55-D144D747F5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347" t="25417" r="34921" b="15139"/>
          <a:stretch/>
        </p:blipFill>
        <p:spPr>
          <a:xfrm>
            <a:off x="435887" y="3606691"/>
            <a:ext cx="775356" cy="1092427"/>
          </a:xfrm>
          <a:prstGeom prst="rect">
            <a:avLst/>
          </a:prstGeom>
        </p:spPr>
      </p:pic>
      <p:sp>
        <p:nvSpPr>
          <p:cNvPr id="166" name="Panah: Kanan 10">
            <a:extLst>
              <a:ext uri="{FF2B5EF4-FFF2-40B4-BE49-F238E27FC236}">
                <a16:creationId xmlns:a16="http://schemas.microsoft.com/office/drawing/2014/main" id="{093B40E0-6FC6-DFAF-CFE1-4ED52D9D08DA}"/>
              </a:ext>
            </a:extLst>
          </p:cNvPr>
          <p:cNvSpPr/>
          <p:nvPr/>
        </p:nvSpPr>
        <p:spPr>
          <a:xfrm>
            <a:off x="3637445" y="1386864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7" name="Panah: Kanan 10">
            <a:extLst>
              <a:ext uri="{FF2B5EF4-FFF2-40B4-BE49-F238E27FC236}">
                <a16:creationId xmlns:a16="http://schemas.microsoft.com/office/drawing/2014/main" id="{5BA74FB4-29E6-F503-AD1F-C966C3488490}"/>
              </a:ext>
            </a:extLst>
          </p:cNvPr>
          <p:cNvSpPr/>
          <p:nvPr/>
        </p:nvSpPr>
        <p:spPr>
          <a:xfrm>
            <a:off x="5627142" y="1386864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8" name="Panah: Kanan 10">
            <a:extLst>
              <a:ext uri="{FF2B5EF4-FFF2-40B4-BE49-F238E27FC236}">
                <a16:creationId xmlns:a16="http://schemas.microsoft.com/office/drawing/2014/main" id="{1D36C8F5-7A02-73E2-CDC6-E1D3C5BF4FD7}"/>
              </a:ext>
            </a:extLst>
          </p:cNvPr>
          <p:cNvSpPr/>
          <p:nvPr/>
        </p:nvSpPr>
        <p:spPr>
          <a:xfrm>
            <a:off x="7501190" y="1405915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9" name="Panah: Kanan 10">
            <a:extLst>
              <a:ext uri="{FF2B5EF4-FFF2-40B4-BE49-F238E27FC236}">
                <a16:creationId xmlns:a16="http://schemas.microsoft.com/office/drawing/2014/main" id="{5AE3D3DB-E1D4-F5DB-E999-02C7AE8BD640}"/>
              </a:ext>
            </a:extLst>
          </p:cNvPr>
          <p:cNvSpPr/>
          <p:nvPr/>
        </p:nvSpPr>
        <p:spPr>
          <a:xfrm>
            <a:off x="9379336" y="1395900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0" name="Panah: Kanan 10">
            <a:extLst>
              <a:ext uri="{FF2B5EF4-FFF2-40B4-BE49-F238E27FC236}">
                <a16:creationId xmlns:a16="http://schemas.microsoft.com/office/drawing/2014/main" id="{59EA01C5-CC18-AB86-5357-CABC394B0151}"/>
              </a:ext>
            </a:extLst>
          </p:cNvPr>
          <p:cNvSpPr/>
          <p:nvPr/>
        </p:nvSpPr>
        <p:spPr>
          <a:xfrm rot="9754571">
            <a:off x="11081701" y="4311297"/>
            <a:ext cx="180067" cy="2493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1" name="Panah: Kanan 10">
            <a:extLst>
              <a:ext uri="{FF2B5EF4-FFF2-40B4-BE49-F238E27FC236}">
                <a16:creationId xmlns:a16="http://schemas.microsoft.com/office/drawing/2014/main" id="{6BE3B99F-EBF1-66E3-9104-43AB8CC747D6}"/>
              </a:ext>
            </a:extLst>
          </p:cNvPr>
          <p:cNvSpPr/>
          <p:nvPr/>
        </p:nvSpPr>
        <p:spPr>
          <a:xfrm rot="10800000">
            <a:off x="9389462" y="4075808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2" name="Panah: Kanan 10">
            <a:extLst>
              <a:ext uri="{FF2B5EF4-FFF2-40B4-BE49-F238E27FC236}">
                <a16:creationId xmlns:a16="http://schemas.microsoft.com/office/drawing/2014/main" id="{2E5C7EB1-66CD-92CF-90A5-4524A9F9A2C2}"/>
              </a:ext>
            </a:extLst>
          </p:cNvPr>
          <p:cNvSpPr/>
          <p:nvPr/>
        </p:nvSpPr>
        <p:spPr>
          <a:xfrm rot="10800000">
            <a:off x="7193085" y="4026706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3" name="Panah: Kanan 10">
            <a:extLst>
              <a:ext uri="{FF2B5EF4-FFF2-40B4-BE49-F238E27FC236}">
                <a16:creationId xmlns:a16="http://schemas.microsoft.com/office/drawing/2014/main" id="{CB4F432D-7E2A-0D24-3D1B-B2E78571C2FA}"/>
              </a:ext>
            </a:extLst>
          </p:cNvPr>
          <p:cNvSpPr/>
          <p:nvPr/>
        </p:nvSpPr>
        <p:spPr>
          <a:xfrm rot="10800000">
            <a:off x="5131619" y="4017875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4" name="Panah: Kanan 10">
            <a:extLst>
              <a:ext uri="{FF2B5EF4-FFF2-40B4-BE49-F238E27FC236}">
                <a16:creationId xmlns:a16="http://schemas.microsoft.com/office/drawing/2014/main" id="{DEE20674-0B58-139D-64FD-EBC44BC35A6C}"/>
              </a:ext>
            </a:extLst>
          </p:cNvPr>
          <p:cNvSpPr/>
          <p:nvPr/>
        </p:nvSpPr>
        <p:spPr>
          <a:xfrm rot="10800000">
            <a:off x="3305095" y="3948334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5" name="Panah: Kanan 10">
            <a:extLst>
              <a:ext uri="{FF2B5EF4-FFF2-40B4-BE49-F238E27FC236}">
                <a16:creationId xmlns:a16="http://schemas.microsoft.com/office/drawing/2014/main" id="{B05E914E-3250-9066-451A-2A7511B3855B}"/>
              </a:ext>
            </a:extLst>
          </p:cNvPr>
          <p:cNvSpPr/>
          <p:nvPr/>
        </p:nvSpPr>
        <p:spPr>
          <a:xfrm rot="10800000">
            <a:off x="1457584" y="3905255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34D2939F-60D3-FF4D-7B18-7B89CBA250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4802" y="3976566"/>
            <a:ext cx="539227" cy="813721"/>
          </a:xfrm>
          <a:prstGeom prst="rect">
            <a:avLst/>
          </a:prstGeom>
        </p:spPr>
      </p:pic>
      <p:sp>
        <p:nvSpPr>
          <p:cNvPr id="184" name="Panah: Kanan 10">
            <a:extLst>
              <a:ext uri="{FF2B5EF4-FFF2-40B4-BE49-F238E27FC236}">
                <a16:creationId xmlns:a16="http://schemas.microsoft.com/office/drawing/2014/main" id="{1FCCD477-8CC9-9548-3780-20AC959EDFBD}"/>
              </a:ext>
            </a:extLst>
          </p:cNvPr>
          <p:cNvSpPr/>
          <p:nvPr/>
        </p:nvSpPr>
        <p:spPr>
          <a:xfrm rot="5400000">
            <a:off x="10601018" y="3215494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46E2EB3E-EBD5-39A3-3834-EE2E4A2FB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98" y="3878249"/>
            <a:ext cx="601490" cy="601490"/>
          </a:xfrm>
          <a:prstGeom prst="rect">
            <a:avLst/>
          </a:prstGeom>
          <a:ln w="3175">
            <a:solidFill>
              <a:srgbClr val="354878"/>
            </a:solidFill>
          </a:ln>
        </p:spPr>
      </p:pic>
      <p:sp>
        <p:nvSpPr>
          <p:cNvPr id="186" name="Persegi Panjang 77">
            <a:extLst>
              <a:ext uri="{FF2B5EF4-FFF2-40B4-BE49-F238E27FC236}">
                <a16:creationId xmlns:a16="http://schemas.microsoft.com/office/drawing/2014/main" id="{BFB19EDF-DD8A-C513-76FE-5415945C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708" y="4550570"/>
            <a:ext cx="16981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LPJK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530418E4-2FF5-F3D3-CB71-C21F8C3B6E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19" y="3707284"/>
            <a:ext cx="890444" cy="1057604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C5BBC5DE-1487-93D5-642F-A968AFCF6F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4639" y="3907697"/>
            <a:ext cx="1014189" cy="964716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A0A368F5-50FA-9441-EB12-99594D4D81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16" y="3848514"/>
            <a:ext cx="601490" cy="601490"/>
          </a:xfrm>
          <a:prstGeom prst="rect">
            <a:avLst/>
          </a:prstGeom>
          <a:ln w="3175">
            <a:solidFill>
              <a:srgbClr val="354878"/>
            </a:solidFill>
          </a:ln>
        </p:spPr>
      </p:pic>
      <p:sp>
        <p:nvSpPr>
          <p:cNvPr id="192" name="Persegi Panjang 77">
            <a:extLst>
              <a:ext uri="{FF2B5EF4-FFF2-40B4-BE49-F238E27FC236}">
                <a16:creationId xmlns:a16="http://schemas.microsoft.com/office/drawing/2014/main" id="{6F3AF943-C448-3202-CEC4-0FADA50A2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9842" y="4458757"/>
            <a:ext cx="16981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PUPR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Persegi Panjang 80">
            <a:extLst>
              <a:ext uri="{FF2B5EF4-FFF2-40B4-BE49-F238E27FC236}">
                <a16:creationId xmlns:a16="http://schemas.microsoft.com/office/drawing/2014/main" id="{BDBC8882-B535-8D99-D3C2-326DC5FC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20" y="5717999"/>
            <a:ext cx="151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Setelah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SS </a:t>
            </a:r>
            <a:r>
              <a:rPr lang="en-US" altLang="en-US" sz="1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terbit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LSBU </a:t>
            </a:r>
            <a:r>
              <a:rPr lang="en-US" altLang="en-US" sz="1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tercatat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LPJK dan </a:t>
            </a:r>
            <a:r>
              <a:rPr lang="en-US" altLang="en-US" sz="1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tayang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Portal </a:t>
            </a:r>
            <a:r>
              <a:rPr lang="en-US" altLang="en-US" sz="1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Perijinan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PUPR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94;p13">
            <a:extLst>
              <a:ext uri="{FF2B5EF4-FFF2-40B4-BE49-F238E27FC236}">
                <a16:creationId xmlns:a16="http://schemas.microsoft.com/office/drawing/2014/main" id="{B77409DA-B2DF-8E20-6CDB-7F6385D62CC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599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DFD57CF-C316-5882-1B5B-454B9A574519}"/>
              </a:ext>
            </a:extLst>
          </p:cNvPr>
          <p:cNvSpPr/>
          <p:nvPr/>
        </p:nvSpPr>
        <p:spPr>
          <a:xfrm>
            <a:off x="0" y="815805"/>
            <a:ext cx="11724423" cy="195800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856459-608B-5D5A-510A-202D3D2D8D1F}"/>
              </a:ext>
            </a:extLst>
          </p:cNvPr>
          <p:cNvSpPr/>
          <p:nvPr/>
        </p:nvSpPr>
        <p:spPr>
          <a:xfrm>
            <a:off x="-1" y="2775914"/>
            <a:ext cx="11724423" cy="2038626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E2C418-7F88-DEF4-DE35-9383D92CADA4}"/>
              </a:ext>
            </a:extLst>
          </p:cNvPr>
          <p:cNvSpPr/>
          <p:nvPr/>
        </p:nvSpPr>
        <p:spPr>
          <a:xfrm>
            <a:off x="-1" y="4811139"/>
            <a:ext cx="11724423" cy="1448873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986132-1521-C9C0-816A-57C4AA1994A1}"/>
              </a:ext>
            </a:extLst>
          </p:cNvPr>
          <p:cNvGraphicFramePr/>
          <p:nvPr/>
        </p:nvGraphicFramePr>
        <p:xfrm>
          <a:off x="858043" y="1108949"/>
          <a:ext cx="104759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2F94144-52E7-1F37-810C-B993714D6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700" y="1213324"/>
            <a:ext cx="895350" cy="338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B43D0-B69F-6EAE-1A20-D2632D64F0BD}"/>
              </a:ext>
            </a:extLst>
          </p:cNvPr>
          <p:cNvSpPr txBox="1"/>
          <p:nvPr/>
        </p:nvSpPr>
        <p:spPr>
          <a:xfrm>
            <a:off x="593396" y="1502164"/>
            <a:ext cx="2539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https://perizinan.pu.go.id/portal/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Construction worker male with solid fill">
            <a:extLst>
              <a:ext uri="{FF2B5EF4-FFF2-40B4-BE49-F238E27FC236}">
                <a16:creationId xmlns:a16="http://schemas.microsoft.com/office/drawing/2014/main" id="{60073001-510E-5626-3966-4D5D1A06A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109" y="1834837"/>
            <a:ext cx="664932" cy="664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1301B-54D5-E433-2F11-A011636E7B33}"/>
              </a:ext>
            </a:extLst>
          </p:cNvPr>
          <p:cNvSpPr txBox="1"/>
          <p:nvPr/>
        </p:nvSpPr>
        <p:spPr>
          <a:xfrm>
            <a:off x="77109" y="2449141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41A3E24B-E20C-1992-84EB-5332FF1A923A}"/>
              </a:ext>
            </a:extLst>
          </p:cNvPr>
          <p:cNvSpPr/>
          <p:nvPr/>
        </p:nvSpPr>
        <p:spPr>
          <a:xfrm>
            <a:off x="761541" y="2067009"/>
            <a:ext cx="266700" cy="28575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id="{B8C759F2-7198-CA3B-94C3-CF81EBB12A2E}"/>
              </a:ext>
            </a:extLst>
          </p:cNvPr>
          <p:cNvSpPr/>
          <p:nvPr/>
        </p:nvSpPr>
        <p:spPr>
          <a:xfrm>
            <a:off x="2949054" y="206700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06E9E7-DC44-710D-0417-2A16217FFBED}"/>
              </a:ext>
            </a:extLst>
          </p:cNvPr>
          <p:cNvSpPr txBox="1"/>
          <p:nvPr/>
        </p:nvSpPr>
        <p:spPr>
          <a:xfrm>
            <a:off x="3051625" y="948166"/>
            <a:ext cx="137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Belakang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18675-1E27-6B19-A4BA-8D405877ECBA}"/>
              </a:ext>
            </a:extLst>
          </p:cNvPr>
          <p:cNvSpPr txBox="1"/>
          <p:nvPr/>
        </p:nvSpPr>
        <p:spPr>
          <a:xfrm>
            <a:off x="7408981" y="1089916"/>
            <a:ext cx="243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Jabatan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Kerja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Khusus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Ahli)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05989-48F1-79C8-557A-C396A2C0211B}"/>
              </a:ext>
            </a:extLst>
          </p:cNvPr>
          <p:cNvSpPr txBox="1"/>
          <p:nvPr/>
        </p:nvSpPr>
        <p:spPr>
          <a:xfrm>
            <a:off x="9682895" y="751085"/>
            <a:ext cx="243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NPWP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Ijazah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Pengalaman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(e-SIMPAN)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3x4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id="{B8DEF9FF-09D4-BF3F-7B85-5AA36CD4C86A}"/>
              </a:ext>
            </a:extLst>
          </p:cNvPr>
          <p:cNvSpPr/>
          <p:nvPr/>
        </p:nvSpPr>
        <p:spPr>
          <a:xfrm>
            <a:off x="5060382" y="2094486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id="{12A6F1F4-2912-697D-FA7B-D30156A6C034}"/>
              </a:ext>
            </a:extLst>
          </p:cNvPr>
          <p:cNvSpPr/>
          <p:nvPr/>
        </p:nvSpPr>
        <p:spPr>
          <a:xfrm>
            <a:off x="7294748" y="2061763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id="{ED58DCEB-7FF8-D31E-E306-38A8669D915B}"/>
              </a:ext>
            </a:extLst>
          </p:cNvPr>
          <p:cNvSpPr/>
          <p:nvPr/>
        </p:nvSpPr>
        <p:spPr>
          <a:xfrm>
            <a:off x="9637815" y="202352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ctagon 18">
            <a:extLst>
              <a:ext uri="{FF2B5EF4-FFF2-40B4-BE49-F238E27FC236}">
                <a16:creationId xmlns:a16="http://schemas.microsoft.com/office/drawing/2014/main" id="{7FCB9D98-1BFA-B4B8-E842-DDD0FD1B4191}"/>
              </a:ext>
            </a:extLst>
          </p:cNvPr>
          <p:cNvSpPr/>
          <p:nvPr/>
        </p:nvSpPr>
        <p:spPr>
          <a:xfrm>
            <a:off x="11183258" y="3675407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ctagon 19">
            <a:extLst>
              <a:ext uri="{FF2B5EF4-FFF2-40B4-BE49-F238E27FC236}">
                <a16:creationId xmlns:a16="http://schemas.microsoft.com/office/drawing/2014/main" id="{D16712EB-E36E-167A-D56B-34A54CC8ADF9}"/>
              </a:ext>
            </a:extLst>
          </p:cNvPr>
          <p:cNvSpPr/>
          <p:nvPr/>
        </p:nvSpPr>
        <p:spPr>
          <a:xfrm>
            <a:off x="8958897" y="3656872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id="{21487F08-1D51-26E2-61B1-AD3B9D325092}"/>
              </a:ext>
            </a:extLst>
          </p:cNvPr>
          <p:cNvSpPr/>
          <p:nvPr/>
        </p:nvSpPr>
        <p:spPr>
          <a:xfrm>
            <a:off x="6723626" y="3673161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id="{4A12B840-E07D-3A94-4173-DA9CD9F8FA13}"/>
              </a:ext>
            </a:extLst>
          </p:cNvPr>
          <p:cNvSpPr/>
          <p:nvPr/>
        </p:nvSpPr>
        <p:spPr>
          <a:xfrm>
            <a:off x="4493810" y="3679764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47644C28-B928-27A9-1AC9-153908BB93DC}"/>
              </a:ext>
            </a:extLst>
          </p:cNvPr>
          <p:cNvSpPr/>
          <p:nvPr/>
        </p:nvSpPr>
        <p:spPr>
          <a:xfrm>
            <a:off x="2269449" y="3681935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ctagon 23">
            <a:extLst>
              <a:ext uri="{FF2B5EF4-FFF2-40B4-BE49-F238E27FC236}">
                <a16:creationId xmlns:a16="http://schemas.microsoft.com/office/drawing/2014/main" id="{10B49DF4-DEFA-76D7-9DBB-D38E6D1A631F}"/>
              </a:ext>
            </a:extLst>
          </p:cNvPr>
          <p:cNvSpPr/>
          <p:nvPr/>
        </p:nvSpPr>
        <p:spPr>
          <a:xfrm>
            <a:off x="647264" y="5253441"/>
            <a:ext cx="372729" cy="276999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ctagon 24">
            <a:extLst>
              <a:ext uri="{FF2B5EF4-FFF2-40B4-BE49-F238E27FC236}">
                <a16:creationId xmlns:a16="http://schemas.microsoft.com/office/drawing/2014/main" id="{3739D1BF-3C12-FE68-CB03-D704F8753BE7}"/>
              </a:ext>
            </a:extLst>
          </p:cNvPr>
          <p:cNvSpPr/>
          <p:nvPr/>
        </p:nvSpPr>
        <p:spPr>
          <a:xfrm>
            <a:off x="2871625" y="525574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ctagon 25">
            <a:extLst>
              <a:ext uri="{FF2B5EF4-FFF2-40B4-BE49-F238E27FC236}">
                <a16:creationId xmlns:a16="http://schemas.microsoft.com/office/drawing/2014/main" id="{9AD9DFF0-5BA8-BA46-5289-7B2B7F9DEAD1}"/>
              </a:ext>
            </a:extLst>
          </p:cNvPr>
          <p:cNvSpPr/>
          <p:nvPr/>
        </p:nvSpPr>
        <p:spPr>
          <a:xfrm>
            <a:off x="5103825" y="5255749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phic 26" descr="Construction worker male with solid fill">
            <a:extLst>
              <a:ext uri="{FF2B5EF4-FFF2-40B4-BE49-F238E27FC236}">
                <a16:creationId xmlns:a16="http://schemas.microsoft.com/office/drawing/2014/main" id="{3B267722-A340-2FC0-B591-63921EB4C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20672" y="5131600"/>
            <a:ext cx="664932" cy="6649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C20E02-450E-7A5A-7B7E-2A7A198BC805}"/>
              </a:ext>
            </a:extLst>
          </p:cNvPr>
          <p:cNvSpPr txBox="1"/>
          <p:nvPr/>
        </p:nvSpPr>
        <p:spPr>
          <a:xfrm>
            <a:off x="10943489" y="5711037"/>
            <a:ext cx="78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SELESAI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41A870EF-D465-67CB-6F72-EE196A778A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91" y="4904243"/>
            <a:ext cx="1629436" cy="10447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F62A0AE-DB47-CC27-4E1E-11A625746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895" y="4544027"/>
            <a:ext cx="895350" cy="338553"/>
          </a:xfrm>
          <a:prstGeom prst="rect">
            <a:avLst/>
          </a:prstGeom>
        </p:spPr>
      </p:pic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94049B-09CE-31EC-C83C-EF71B6B6F8AE}"/>
              </a:ext>
            </a:extLst>
          </p:cNvPr>
          <p:cNvCxnSpPr>
            <a:cxnSpLocks/>
            <a:stCxn id="21" idx="7"/>
            <a:endCxn id="18" idx="2"/>
          </p:cNvCxnSpPr>
          <p:nvPr/>
        </p:nvCxnSpPr>
        <p:spPr>
          <a:xfrm rot="5400000" flipH="1" flipV="1">
            <a:off x="7775552" y="1535251"/>
            <a:ext cx="1361633" cy="2914189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E1F4A89-816B-51BA-7942-9CA804790D1F}"/>
              </a:ext>
            </a:extLst>
          </p:cNvPr>
          <p:cNvSpPr txBox="1"/>
          <p:nvPr/>
        </p:nvSpPr>
        <p:spPr>
          <a:xfrm>
            <a:off x="6860606" y="3970299"/>
            <a:ext cx="10369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5D6300-9E76-912F-E4AE-B5DD3C1E851E}"/>
              </a:ext>
            </a:extLst>
          </p:cNvPr>
          <p:cNvSpPr txBox="1"/>
          <p:nvPr/>
        </p:nvSpPr>
        <p:spPr>
          <a:xfrm>
            <a:off x="8017976" y="2737261"/>
            <a:ext cx="11474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51A472-1471-FB1C-7614-722087D47DE8}"/>
              </a:ext>
            </a:extLst>
          </p:cNvPr>
          <p:cNvSpPr txBox="1"/>
          <p:nvPr/>
        </p:nvSpPr>
        <p:spPr>
          <a:xfrm>
            <a:off x="2362285" y="4920083"/>
            <a:ext cx="95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Kompeten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F881AACC-2C07-31C0-11DA-627A8057D1FA}"/>
              </a:ext>
            </a:extLst>
          </p:cNvPr>
          <p:cNvCxnSpPr>
            <a:cxnSpLocks/>
            <a:stCxn id="24" idx="2"/>
            <a:endCxn id="17" idx="2"/>
          </p:cNvCxnSpPr>
          <p:nvPr/>
        </p:nvCxnSpPr>
        <p:spPr>
          <a:xfrm rot="5400000" flipH="1" flipV="1">
            <a:off x="2664290" y="624335"/>
            <a:ext cx="3180677" cy="6631533"/>
          </a:xfrm>
          <a:prstGeom prst="bentConnector3">
            <a:avLst>
              <a:gd name="adj1" fmla="val -1593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17EAA493-D6CD-5C9B-1A2C-A354631BAD25}"/>
              </a:ext>
            </a:extLst>
          </p:cNvPr>
          <p:cNvCxnSpPr>
            <a:cxnSpLocks/>
            <a:stCxn id="22" idx="7"/>
            <a:endCxn id="17" idx="3"/>
          </p:cNvCxnSpPr>
          <p:nvPr/>
        </p:nvCxnSpPr>
        <p:spPr>
          <a:xfrm rot="5400000" flipH="1" flipV="1">
            <a:off x="5409279" y="1709943"/>
            <a:ext cx="1330001" cy="2609642"/>
          </a:xfrm>
          <a:prstGeom prst="bentConnector3">
            <a:avLst>
              <a:gd name="adj1" fmla="val 5747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52DC893-0390-89AE-7618-F65665902FD8}"/>
              </a:ext>
            </a:extLst>
          </p:cNvPr>
          <p:cNvSpPr txBox="1"/>
          <p:nvPr/>
        </p:nvSpPr>
        <p:spPr>
          <a:xfrm>
            <a:off x="5141563" y="2873340"/>
            <a:ext cx="1719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Hari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melakukan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pembayaran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6D408B-3D0C-EE6B-5305-2631DD84D5C1}"/>
              </a:ext>
            </a:extLst>
          </p:cNvPr>
          <p:cNvSpPr txBox="1"/>
          <p:nvPr/>
        </p:nvSpPr>
        <p:spPr>
          <a:xfrm>
            <a:off x="4760510" y="3374806"/>
            <a:ext cx="615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Bayar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A3F22C-4AF6-1F94-513E-59A9B258C9BE}"/>
              </a:ext>
            </a:extLst>
          </p:cNvPr>
          <p:cNvSpPr txBox="1"/>
          <p:nvPr/>
        </p:nvSpPr>
        <p:spPr>
          <a:xfrm>
            <a:off x="10799442" y="2878219"/>
            <a:ext cx="720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CCAFC6-69DF-190B-8275-16E388C8B7A6}"/>
              </a:ext>
            </a:extLst>
          </p:cNvPr>
          <p:cNvSpPr txBox="1"/>
          <p:nvPr/>
        </p:nvSpPr>
        <p:spPr>
          <a:xfrm>
            <a:off x="461883" y="4307367"/>
            <a:ext cx="1259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Rekomendasi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(BA)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8EEB6B0-6C6B-040E-B88B-A4CDE7C938D9}"/>
              </a:ext>
            </a:extLst>
          </p:cNvPr>
          <p:cNvSpPr txBox="1"/>
          <p:nvPr/>
        </p:nvSpPr>
        <p:spPr>
          <a:xfrm>
            <a:off x="804326" y="2723773"/>
            <a:ext cx="243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Tulis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praktik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Lapangan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Wawancara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C4BA26-771B-0980-B287-DEF87342E820}"/>
              </a:ext>
            </a:extLst>
          </p:cNvPr>
          <p:cNvSpPr txBox="1"/>
          <p:nvPr/>
        </p:nvSpPr>
        <p:spPr>
          <a:xfrm>
            <a:off x="3132875" y="4275571"/>
            <a:ext cx="12725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Blanko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Reg. BNSP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Reg. LPJK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9FAEE6F-CE16-ECB6-6510-15D7640C6C09}"/>
              </a:ext>
            </a:extLst>
          </p:cNvPr>
          <p:cNvSpPr txBox="1"/>
          <p:nvPr/>
        </p:nvSpPr>
        <p:spPr>
          <a:xfrm>
            <a:off x="3026602" y="2849772"/>
            <a:ext cx="171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Notifikasi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Portal, Email,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No. HP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1D68F03-9DC7-0206-BF86-2A731D7647B1}"/>
              </a:ext>
            </a:extLst>
          </p:cNvPr>
          <p:cNvSpPr txBox="1"/>
          <p:nvPr/>
        </p:nvSpPr>
        <p:spPr>
          <a:xfrm>
            <a:off x="228152" y="74239"/>
            <a:ext cx="10088665" cy="49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t>ALUR PERMOHONAN SKK KONSTRUKSI BARU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472C4"/>
              </a:highlight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0B183A8-3996-CCD8-60CB-F41AB0747F0A}"/>
              </a:ext>
            </a:extLst>
          </p:cNvPr>
          <p:cNvSpPr txBox="1"/>
          <p:nvPr/>
        </p:nvSpPr>
        <p:spPr>
          <a:xfrm>
            <a:off x="2269449" y="5983867"/>
            <a:ext cx="2460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Belum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</a:t>
            </a:r>
            <a:endParaRPr kumimoji="0" lang="id-ID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ctagon 80">
            <a:extLst>
              <a:ext uri="{FF2B5EF4-FFF2-40B4-BE49-F238E27FC236}">
                <a16:creationId xmlns:a16="http://schemas.microsoft.com/office/drawing/2014/main" id="{E7683943-CF3D-8061-665D-2F3CC56CF6B6}"/>
              </a:ext>
            </a:extLst>
          </p:cNvPr>
          <p:cNvSpPr/>
          <p:nvPr/>
        </p:nvSpPr>
        <p:spPr>
          <a:xfrm>
            <a:off x="7315168" y="5252768"/>
            <a:ext cx="360000" cy="288000"/>
          </a:xfrm>
          <a:prstGeom prst="oc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oogle Shape;94;p13">
            <a:extLst>
              <a:ext uri="{FF2B5EF4-FFF2-40B4-BE49-F238E27FC236}">
                <a16:creationId xmlns:a16="http://schemas.microsoft.com/office/drawing/2014/main" id="{3E305322-65C0-4123-D7AE-86804BD8FC3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33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" y="6817662"/>
            <a:ext cx="12192000" cy="50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295" y="3268103"/>
            <a:ext cx="4065179" cy="3206236"/>
          </a:xfrm>
          <a:prstGeom prst="rect">
            <a:avLst/>
          </a:prstGeom>
          <a:noFill/>
          <a:ln w="317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285136" y="3427914"/>
            <a:ext cx="11906864" cy="29710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FF00"/>
                </a:solidFill>
                <a:sym typeface="+mn-ea"/>
              </a:rPr>
              <a:t>API SIJK</a:t>
            </a:r>
          </a:p>
        </p:txBody>
      </p:sp>
      <p:sp>
        <p:nvSpPr>
          <p:cNvPr id="7" name="Rounded Rectangle 14"/>
          <p:cNvSpPr/>
          <p:nvPr/>
        </p:nvSpPr>
        <p:spPr>
          <a:xfrm>
            <a:off x="196296" y="1235919"/>
            <a:ext cx="649876" cy="48944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TKK</a:t>
            </a:r>
          </a:p>
        </p:txBody>
      </p:sp>
      <p:sp>
        <p:nvSpPr>
          <p:cNvPr id="8" name="Flowchart: Magnetic Disk 7"/>
          <p:cNvSpPr/>
          <p:nvPr/>
        </p:nvSpPr>
        <p:spPr>
          <a:xfrm>
            <a:off x="6243484" y="3935217"/>
            <a:ext cx="905069" cy="40259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DB SIMPAN</a:t>
            </a:r>
            <a:endParaRPr lang="id-ID" sz="1200" dirty="0">
              <a:solidFill>
                <a:prstClr val="white"/>
              </a:solidFill>
            </a:endParaRPr>
          </a:p>
        </p:txBody>
      </p:sp>
      <p:sp>
        <p:nvSpPr>
          <p:cNvPr id="9" name="Rounded Rectangle 14"/>
          <p:cNvSpPr/>
          <p:nvPr/>
        </p:nvSpPr>
        <p:spPr>
          <a:xfrm>
            <a:off x="4300028" y="1013308"/>
            <a:ext cx="7713972" cy="21248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7104" y="1191925"/>
            <a:ext cx="917632" cy="5932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prstClr val="black"/>
                </a:solidFill>
              </a:rPr>
              <a:t>Verifikasi</a:t>
            </a:r>
            <a:r>
              <a:rPr lang="en-US" sz="1000" dirty="0">
                <a:solidFill>
                  <a:prstClr val="black"/>
                </a:solidFill>
              </a:rPr>
              <a:t> &amp; </a:t>
            </a:r>
            <a:r>
              <a:rPr lang="en-US" sz="1000" dirty="0" err="1">
                <a:solidFill>
                  <a:prstClr val="black"/>
                </a:solidFill>
              </a:rPr>
              <a:t>Validasi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err="1">
                <a:solidFill>
                  <a:prstClr val="black"/>
                </a:solidFill>
              </a:rPr>
              <a:t>Permohonan</a:t>
            </a:r>
            <a:endParaRPr lang="id-ID" sz="10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25"/>
          <p:cNvCxnSpPr>
            <a:stCxn id="10" idx="3"/>
            <a:endCxn id="12" idx="1"/>
          </p:cNvCxnSpPr>
          <p:nvPr/>
        </p:nvCxnSpPr>
        <p:spPr>
          <a:xfrm flipV="1">
            <a:off x="5354736" y="1488306"/>
            <a:ext cx="321494" cy="260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76230" y="1191405"/>
            <a:ext cx="917632" cy="593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Melaksanakan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Pra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Asesmen</a:t>
            </a:r>
            <a:endParaRPr lang="id-ID" sz="9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11954" y="1188874"/>
            <a:ext cx="990441" cy="612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prstClr val="black"/>
                </a:solidFill>
              </a:rPr>
              <a:t>Melaksanakan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err="1">
                <a:solidFill>
                  <a:prstClr val="black"/>
                </a:solidFill>
              </a:rPr>
              <a:t>Asesmen</a:t>
            </a:r>
            <a:endParaRPr lang="id-ID" sz="10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25"/>
          <p:cNvCxnSpPr>
            <a:stCxn id="12" idx="3"/>
            <a:endCxn id="53" idx="1"/>
          </p:cNvCxnSpPr>
          <p:nvPr/>
        </p:nvCxnSpPr>
        <p:spPr>
          <a:xfrm>
            <a:off x="6593862" y="1488306"/>
            <a:ext cx="288298" cy="0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74786" y="2327402"/>
            <a:ext cx="1322067" cy="772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prstClr val="black"/>
                </a:solidFill>
              </a:rPr>
              <a:t>Pengajuan Permohonan No. Blanko, No. Sertifikat, dan No. Registrasi</a:t>
            </a:r>
            <a:endParaRPr lang="id-ID" sz="1050">
              <a:solidFill>
                <a:prstClr val="black"/>
              </a:solidFill>
            </a:endParaRPr>
          </a:p>
        </p:txBody>
      </p:sp>
      <p:cxnSp>
        <p:nvCxnSpPr>
          <p:cNvPr id="17" name="Straight Arrow Connector 25"/>
          <p:cNvCxnSpPr>
            <a:stCxn id="13" idx="3"/>
            <a:endCxn id="24" idx="1"/>
          </p:cNvCxnSpPr>
          <p:nvPr/>
        </p:nvCxnSpPr>
        <p:spPr>
          <a:xfrm>
            <a:off x="9002395" y="1495030"/>
            <a:ext cx="224341" cy="4489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655736" y="2408414"/>
            <a:ext cx="1041833" cy="618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prstClr val="black"/>
                </a:solidFill>
              </a:rPr>
              <a:t>Penerbitan</a:t>
            </a:r>
            <a:r>
              <a:rPr lang="en-US" sz="1000" dirty="0">
                <a:solidFill>
                  <a:prstClr val="black"/>
                </a:solidFill>
              </a:rPr>
              <a:t> SKK </a:t>
            </a:r>
            <a:r>
              <a:rPr lang="en-US" sz="1000" dirty="0" err="1">
                <a:solidFill>
                  <a:prstClr val="black"/>
                </a:solidFill>
              </a:rPr>
              <a:t>Konstruksi</a:t>
            </a:r>
            <a:r>
              <a:rPr lang="en-US" sz="1000" dirty="0">
                <a:solidFill>
                  <a:prstClr val="black"/>
                </a:solidFill>
              </a:rPr>
              <a:t> (E-</a:t>
            </a:r>
            <a:r>
              <a:rPr lang="en-US" sz="1000" dirty="0" err="1">
                <a:solidFill>
                  <a:prstClr val="black"/>
                </a:solidFill>
              </a:rPr>
              <a:t>Sertifikat</a:t>
            </a:r>
            <a:r>
              <a:rPr lang="en-US" sz="10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0" name="TextBox 48"/>
          <p:cNvSpPr txBox="1">
            <a:spLocks noChangeArrowheads="1"/>
          </p:cNvSpPr>
          <p:nvPr/>
        </p:nvSpPr>
        <p:spPr bwMode="auto">
          <a:xfrm>
            <a:off x="7252925" y="2594375"/>
            <a:ext cx="1160466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 dirty="0">
                <a:solidFill>
                  <a:prstClr val="black"/>
                </a:solidFill>
                <a:ea typeface="MS PGothic" panose="020B0600070205080204" pitchFamily="34" charset="-128"/>
              </a:rPr>
              <a:t>LSP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76847" y="1191405"/>
            <a:ext cx="1041860" cy="5865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prstClr val="black"/>
                </a:solidFill>
              </a:rPr>
              <a:t>Permohonan</a:t>
            </a:r>
            <a:r>
              <a:rPr lang="en-US" sz="1050" dirty="0">
                <a:solidFill>
                  <a:prstClr val="black"/>
                </a:solidFill>
              </a:rPr>
              <a:t> SKK </a:t>
            </a:r>
            <a:r>
              <a:rPr lang="en-US" sz="1050" dirty="0" err="1">
                <a:solidFill>
                  <a:prstClr val="black"/>
                </a:solidFill>
              </a:rPr>
              <a:t>Perijinan</a:t>
            </a:r>
            <a:r>
              <a:rPr lang="en-US" sz="1050" dirty="0">
                <a:solidFill>
                  <a:prstClr val="black"/>
                </a:solidFill>
              </a:rPr>
              <a:t> PUPR</a:t>
            </a:r>
            <a:endParaRPr lang="id-ID" sz="105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5"/>
          <p:cNvCxnSpPr>
            <a:stCxn id="51" idx="3"/>
            <a:endCxn id="10" idx="1"/>
          </p:cNvCxnSpPr>
          <p:nvPr/>
        </p:nvCxnSpPr>
        <p:spPr>
          <a:xfrm>
            <a:off x="4105722" y="1480707"/>
            <a:ext cx="331382" cy="7859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226736" y="1188874"/>
            <a:ext cx="1005257" cy="6212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prstClr val="black"/>
                </a:solidFill>
              </a:rPr>
              <a:t>Membuat</a:t>
            </a:r>
            <a:r>
              <a:rPr lang="en-US" sz="1050" dirty="0">
                <a:solidFill>
                  <a:prstClr val="black"/>
                </a:solidFill>
              </a:rPr>
              <a:t> </a:t>
            </a:r>
            <a:r>
              <a:rPr lang="en-US" sz="1050" dirty="0" err="1">
                <a:solidFill>
                  <a:prstClr val="black"/>
                </a:solidFill>
              </a:rPr>
              <a:t>Laporan</a:t>
            </a:r>
            <a:endParaRPr lang="id-ID" sz="1050" dirty="0">
              <a:solidFill>
                <a:prstClr val="black"/>
              </a:solidFill>
            </a:endParaRPr>
          </a:p>
        </p:txBody>
      </p:sp>
      <p:cxnSp>
        <p:nvCxnSpPr>
          <p:cNvPr id="25" name="Connector: Elbow 24"/>
          <p:cNvCxnSpPr/>
          <p:nvPr/>
        </p:nvCxnSpPr>
        <p:spPr>
          <a:xfrm>
            <a:off x="823690" y="1480642"/>
            <a:ext cx="870366" cy="3994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/>
          <p:cNvCxnSpPr>
            <a:stCxn id="21" idx="2"/>
            <a:endCxn id="27" idx="1"/>
          </p:cNvCxnSpPr>
          <p:nvPr/>
        </p:nvCxnSpPr>
        <p:spPr>
          <a:xfrm rot="5400000">
            <a:off x="751126" y="2463254"/>
            <a:ext cx="2131907" cy="761397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owchart: Magnetic Disk 26"/>
          <p:cNvSpPr/>
          <p:nvPr/>
        </p:nvSpPr>
        <p:spPr>
          <a:xfrm>
            <a:off x="983845" y="3909906"/>
            <a:ext cx="905069" cy="40259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DB SIKI</a:t>
            </a:r>
            <a:endParaRPr lang="id-ID" sz="1200" dirty="0">
              <a:solidFill>
                <a:prstClr val="white"/>
              </a:solidFill>
            </a:endParaRPr>
          </a:p>
        </p:txBody>
      </p:sp>
      <p:sp>
        <p:nvSpPr>
          <p:cNvPr id="28" name="Flowchart: Magnetic Disk 27"/>
          <p:cNvSpPr/>
          <p:nvPr/>
        </p:nvSpPr>
        <p:spPr>
          <a:xfrm>
            <a:off x="2916559" y="3918239"/>
            <a:ext cx="905069" cy="40259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DB SIMPAN</a:t>
            </a:r>
            <a:endParaRPr lang="id-ID" sz="1200" dirty="0">
              <a:solidFill>
                <a:prstClr val="white"/>
              </a:solidFill>
            </a:endParaRPr>
          </a:p>
        </p:txBody>
      </p:sp>
      <p:cxnSp>
        <p:nvCxnSpPr>
          <p:cNvPr id="29" name="Connector: Elbow 28"/>
          <p:cNvCxnSpPr>
            <a:stCxn id="21" idx="2"/>
            <a:endCxn id="28" idx="1"/>
          </p:cNvCxnSpPr>
          <p:nvPr/>
        </p:nvCxnSpPr>
        <p:spPr>
          <a:xfrm rot="16200000" flipH="1">
            <a:off x="1713315" y="2262460"/>
            <a:ext cx="2140240" cy="1171317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5"/>
          <p:cNvCxnSpPr>
            <a:stCxn id="28" idx="2"/>
            <a:endCxn id="27" idx="4"/>
          </p:cNvCxnSpPr>
          <p:nvPr/>
        </p:nvCxnSpPr>
        <p:spPr>
          <a:xfrm flipH="1" flipV="1">
            <a:off x="1888914" y="4111203"/>
            <a:ext cx="1027645" cy="8333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/>
          <p:cNvCxnSpPr>
            <a:stCxn id="8" idx="1"/>
            <a:endCxn id="24" idx="2"/>
          </p:cNvCxnSpPr>
          <p:nvPr/>
        </p:nvCxnSpPr>
        <p:spPr>
          <a:xfrm rot="5400000" flipH="1" flipV="1">
            <a:off x="7150166" y="1356018"/>
            <a:ext cx="2125053" cy="3033346"/>
          </a:xfrm>
          <a:prstGeom prst="bentConnector3">
            <a:avLst>
              <a:gd name="adj1" fmla="val 81016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Magnetic Disk 31"/>
          <p:cNvSpPr/>
          <p:nvPr/>
        </p:nvSpPr>
        <p:spPr>
          <a:xfrm>
            <a:off x="10123759" y="5294288"/>
            <a:ext cx="905069" cy="40259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DB SIKI</a:t>
            </a:r>
            <a:endParaRPr lang="id-ID" sz="1200" dirty="0">
              <a:solidFill>
                <a:prstClr val="white"/>
              </a:solidFill>
            </a:endParaRPr>
          </a:p>
        </p:txBody>
      </p:sp>
      <p:cxnSp>
        <p:nvCxnSpPr>
          <p:cNvPr id="33" name="Connector: Elbow 32"/>
          <p:cNvCxnSpPr>
            <a:stCxn id="48" idx="0"/>
          </p:cNvCxnSpPr>
          <p:nvPr/>
        </p:nvCxnSpPr>
        <p:spPr>
          <a:xfrm rot="5400000" flipH="1" flipV="1">
            <a:off x="8461746" y="3284263"/>
            <a:ext cx="1239275" cy="175519"/>
          </a:xfrm>
          <a:prstGeom prst="bentConnector3">
            <a:avLst>
              <a:gd name="adj1" fmla="val 99708"/>
            </a:avLst>
          </a:prstGeom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26247" y="4925189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TKK </a:t>
            </a:r>
            <a:r>
              <a:rPr lang="en-US" sz="1000" b="1" dirty="0" err="1">
                <a:solidFill>
                  <a:prstClr val="black"/>
                </a:solidFill>
              </a:rPr>
              <a:t>Subklasifikasi</a:t>
            </a:r>
            <a:r>
              <a:rPr lang="en-US" sz="1000" b="1" dirty="0">
                <a:solidFill>
                  <a:prstClr val="black"/>
                </a:solidFill>
              </a:rPr>
              <a:t> Lama</a:t>
            </a:r>
            <a:endParaRPr lang="id-ID" sz="1000" b="1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88824" y="4927505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prstClr val="black"/>
                </a:solidFill>
              </a:rPr>
              <a:t>Pengalaman</a:t>
            </a:r>
            <a:endParaRPr lang="id-ID" sz="1100" b="1" dirty="0">
              <a:solidFill>
                <a:prstClr val="black"/>
              </a:solidFill>
            </a:endParaRPr>
          </a:p>
        </p:txBody>
      </p:sp>
      <p:cxnSp>
        <p:nvCxnSpPr>
          <p:cNvPr id="36" name="Straight Arrow Connector 25"/>
          <p:cNvCxnSpPr>
            <a:stCxn id="35" idx="0"/>
            <a:endCxn id="28" idx="3"/>
          </p:cNvCxnSpPr>
          <p:nvPr/>
        </p:nvCxnSpPr>
        <p:spPr>
          <a:xfrm flipV="1">
            <a:off x="3369057" y="4320832"/>
            <a:ext cx="37" cy="606673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115785" y="4925189"/>
            <a:ext cx="1160465" cy="3955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prstClr val="black"/>
                </a:solidFill>
              </a:rPr>
              <a:t>Pengalaman</a:t>
            </a:r>
            <a:r>
              <a:rPr lang="en-US" sz="1100" b="1" dirty="0">
                <a:solidFill>
                  <a:prstClr val="black"/>
                </a:solidFill>
              </a:rPr>
              <a:t> </a:t>
            </a:r>
            <a:r>
              <a:rPr lang="en-US" sz="1100" b="1" dirty="0" err="1">
                <a:solidFill>
                  <a:prstClr val="black"/>
                </a:solidFill>
              </a:rPr>
              <a:t>Terverifikasi</a:t>
            </a:r>
            <a:endParaRPr lang="id-ID" sz="1100" b="1" dirty="0">
              <a:solidFill>
                <a:prstClr val="black"/>
              </a:solidFill>
            </a:endParaRPr>
          </a:p>
        </p:txBody>
      </p:sp>
      <p:cxnSp>
        <p:nvCxnSpPr>
          <p:cNvPr id="38" name="Straight Arrow Connector 25"/>
          <p:cNvCxnSpPr>
            <a:stCxn id="37" idx="0"/>
            <a:endCxn id="8" idx="3"/>
          </p:cNvCxnSpPr>
          <p:nvPr/>
        </p:nvCxnSpPr>
        <p:spPr>
          <a:xfrm flipV="1">
            <a:off x="6696018" y="4337810"/>
            <a:ext cx="1" cy="587379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25"/>
          <p:cNvCxnSpPr/>
          <p:nvPr/>
        </p:nvCxnSpPr>
        <p:spPr>
          <a:xfrm flipH="1" flipV="1">
            <a:off x="10559582" y="4930387"/>
            <a:ext cx="3438" cy="368837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436380" y="4925189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PKB</a:t>
            </a:r>
            <a:endParaRPr lang="id-ID" sz="1100" b="1" dirty="0">
              <a:solidFill>
                <a:prstClr val="black"/>
              </a:solidFill>
            </a:endParaRPr>
          </a:p>
        </p:txBody>
      </p:sp>
      <p:cxnSp>
        <p:nvCxnSpPr>
          <p:cNvPr id="41" name="Connector: Elbow 40"/>
          <p:cNvCxnSpPr>
            <a:stCxn id="27" idx="3"/>
            <a:endCxn id="34" idx="0"/>
          </p:cNvCxnSpPr>
          <p:nvPr/>
        </p:nvCxnSpPr>
        <p:spPr>
          <a:xfrm rot="5400000">
            <a:off x="815085" y="4303894"/>
            <a:ext cx="612690" cy="62990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/>
          <p:cNvCxnSpPr>
            <a:stCxn id="27" idx="3"/>
            <a:endCxn id="40" idx="0"/>
          </p:cNvCxnSpPr>
          <p:nvPr/>
        </p:nvCxnSpPr>
        <p:spPr>
          <a:xfrm rot="16200000" flipH="1">
            <a:off x="1420151" y="4328727"/>
            <a:ext cx="612690" cy="580233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115785" y="5481555"/>
            <a:ext cx="1160465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Data </a:t>
            </a:r>
            <a:r>
              <a:rPr lang="en-US" sz="1050" b="1" dirty="0" err="1">
                <a:solidFill>
                  <a:prstClr val="black"/>
                </a:solidFill>
              </a:rPr>
              <a:t>Pengalaman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Terverifikasi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hasil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Sertifikasi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6248" y="5427407"/>
            <a:ext cx="1160464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Data </a:t>
            </a:r>
            <a:r>
              <a:rPr lang="en-US" sz="1050" b="1" dirty="0" err="1">
                <a:solidFill>
                  <a:prstClr val="black"/>
                </a:solidFill>
              </a:rPr>
              <a:t>Referensi</a:t>
            </a:r>
            <a:r>
              <a:rPr lang="en-US" sz="1050" b="1" dirty="0">
                <a:solidFill>
                  <a:prstClr val="black"/>
                </a:solidFill>
              </a:rPr>
              <a:t> TKK (Data Personal, </a:t>
            </a:r>
            <a:r>
              <a:rPr lang="en-US" sz="1050" b="1" dirty="0" err="1">
                <a:solidFill>
                  <a:prstClr val="black"/>
                </a:solidFill>
              </a:rPr>
              <a:t>Klasifikasi</a:t>
            </a:r>
            <a:r>
              <a:rPr lang="en-US" sz="1050" b="1" dirty="0">
                <a:solidFill>
                  <a:prstClr val="black"/>
                </a:solidFill>
              </a:rPr>
              <a:t>/</a:t>
            </a:r>
            <a:r>
              <a:rPr lang="en-US" sz="1050" b="1" dirty="0" err="1">
                <a:solidFill>
                  <a:prstClr val="black"/>
                </a:solidFill>
              </a:rPr>
              <a:t>Subklasifikasi</a:t>
            </a:r>
            <a:r>
              <a:rPr lang="en-US" sz="1050" b="1" dirty="0">
                <a:solidFill>
                  <a:prstClr val="black"/>
                </a:solidFill>
              </a:rPr>
              <a:t>, </a:t>
            </a:r>
            <a:r>
              <a:rPr lang="en-US" sz="1050" b="1" dirty="0" err="1">
                <a:solidFill>
                  <a:prstClr val="black"/>
                </a:solidFill>
              </a:rPr>
              <a:t>Kualifikasi</a:t>
            </a:r>
            <a:r>
              <a:rPr lang="en-US" sz="105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788824" y="5427407"/>
            <a:ext cx="1160465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Data </a:t>
            </a:r>
            <a:r>
              <a:rPr lang="en-US" sz="1050" b="1" dirty="0" err="1">
                <a:solidFill>
                  <a:prstClr val="black"/>
                </a:solidFill>
              </a:rPr>
              <a:t>Referensi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Pengalaman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Lampau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1260" y="1862117"/>
            <a:ext cx="1840062" cy="6264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00" dirty="0">
                <a:solidFill>
                  <a:prstClr val="white"/>
                </a:solidFill>
              </a:rPr>
              <a:t>1. </a:t>
            </a:r>
            <a:r>
              <a:rPr lang="en-US" sz="1000" dirty="0" err="1">
                <a:solidFill>
                  <a:prstClr val="white"/>
                </a:solidFill>
              </a:rPr>
              <a:t>Permohonan</a:t>
            </a:r>
            <a:r>
              <a:rPr lang="en-US" sz="1000" dirty="0">
                <a:solidFill>
                  <a:prstClr val="white"/>
                </a:solidFill>
              </a:rPr>
              <a:t> </a:t>
            </a:r>
            <a:r>
              <a:rPr lang="en-US" sz="1000" dirty="0" err="1">
                <a:solidFill>
                  <a:prstClr val="white"/>
                </a:solidFill>
              </a:rPr>
              <a:t>Baru</a:t>
            </a:r>
            <a:endParaRPr lang="en-US" sz="1000" dirty="0">
              <a:solidFill>
                <a:prstClr val="white"/>
              </a:solidFill>
            </a:endParaRPr>
          </a:p>
          <a:p>
            <a:pPr algn="just"/>
            <a:r>
              <a:rPr lang="en-US" sz="1000" dirty="0">
                <a:solidFill>
                  <a:prstClr val="white"/>
                </a:solidFill>
              </a:rPr>
              <a:t>2.PermohonanPerpanjangan</a:t>
            </a:r>
          </a:p>
          <a:p>
            <a:pPr algn="just"/>
            <a:r>
              <a:rPr lang="en-US" sz="1000" dirty="0">
                <a:solidFill>
                  <a:prstClr val="white"/>
                </a:solidFill>
              </a:rPr>
              <a:t>3. </a:t>
            </a:r>
            <a:r>
              <a:rPr lang="en-US" sz="1000" dirty="0" err="1">
                <a:solidFill>
                  <a:prstClr val="white"/>
                </a:solidFill>
              </a:rPr>
              <a:t>Permohonan</a:t>
            </a:r>
            <a:r>
              <a:rPr lang="en-US" sz="1000" dirty="0">
                <a:solidFill>
                  <a:prstClr val="white"/>
                </a:solidFill>
              </a:rPr>
              <a:t> </a:t>
            </a:r>
            <a:r>
              <a:rPr lang="en-US" sz="1000" dirty="0" err="1">
                <a:solidFill>
                  <a:prstClr val="white"/>
                </a:solidFill>
              </a:rPr>
              <a:t>Perubahan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1324" y="5427407"/>
            <a:ext cx="1160464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solidFill>
                  <a:prstClr val="black"/>
                </a:solidFill>
              </a:rPr>
              <a:t>Pemenuhan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Kredita</a:t>
            </a:r>
            <a:r>
              <a:rPr lang="en-US" sz="1050" b="1" dirty="0">
                <a:solidFill>
                  <a:prstClr val="black"/>
                </a:solidFill>
              </a:rPr>
              <a:t> SKPK pada Proses </a:t>
            </a:r>
            <a:r>
              <a:rPr lang="en-US" sz="1050" b="1" dirty="0" err="1">
                <a:solidFill>
                  <a:prstClr val="black"/>
                </a:solidFill>
              </a:rPr>
              <a:t>Perpanjangan</a:t>
            </a:r>
            <a:r>
              <a:rPr lang="en-US" sz="1050" b="1" dirty="0">
                <a:solidFill>
                  <a:prstClr val="black"/>
                </a:solidFill>
              </a:rPr>
              <a:t> SKK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413391" y="3991659"/>
            <a:ext cx="1160465" cy="3955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BNSP</a:t>
            </a:r>
            <a:endParaRPr lang="id-ID" sz="1100" b="1" dirty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382524" y="5778791"/>
            <a:ext cx="2870081" cy="71821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solidFill>
                  <a:prstClr val="black"/>
                </a:solidFill>
              </a:rPr>
              <a:t>Pencatatan</a:t>
            </a:r>
            <a:r>
              <a:rPr lang="en-US" sz="1050" b="1" dirty="0">
                <a:solidFill>
                  <a:prstClr val="black"/>
                </a:solidFill>
              </a:rPr>
              <a:t>/</a:t>
            </a:r>
            <a:r>
              <a:rPr lang="en-US" sz="1050" b="1" dirty="0" err="1">
                <a:solidFill>
                  <a:prstClr val="black"/>
                </a:solidFill>
              </a:rPr>
              <a:t>Registrasi</a:t>
            </a:r>
            <a:r>
              <a:rPr lang="en-US" sz="1050" b="1" dirty="0">
                <a:solidFill>
                  <a:prstClr val="black"/>
                </a:solidFill>
              </a:rPr>
              <a:t> SKK </a:t>
            </a:r>
            <a:r>
              <a:rPr lang="en-US" sz="1050" b="1" dirty="0" err="1">
                <a:solidFill>
                  <a:prstClr val="black"/>
                </a:solidFill>
              </a:rPr>
              <a:t>Konstruksi</a:t>
            </a:r>
            <a:r>
              <a:rPr lang="en-US" sz="1050" b="1" dirty="0">
                <a:solidFill>
                  <a:prstClr val="black"/>
                </a:solidFill>
              </a:rPr>
              <a:t> Hasil </a:t>
            </a:r>
            <a:r>
              <a:rPr lang="en-US" sz="1050" b="1" dirty="0" err="1">
                <a:solidFill>
                  <a:prstClr val="black"/>
                </a:solidFill>
              </a:rPr>
              <a:t>Sertifikasi</a:t>
            </a:r>
            <a:endParaRPr lang="en-US" sz="1050" b="1" dirty="0">
              <a:solidFill>
                <a:prstClr val="black"/>
              </a:solidFill>
            </a:endParaRPr>
          </a:p>
        </p:txBody>
      </p:sp>
      <p:cxnSp>
        <p:nvCxnSpPr>
          <p:cNvPr id="50" name="Connector: Elbow 49"/>
          <p:cNvCxnSpPr>
            <a:stCxn id="21" idx="0"/>
            <a:endCxn id="18" idx="3"/>
          </p:cNvCxnSpPr>
          <p:nvPr/>
        </p:nvCxnSpPr>
        <p:spPr>
          <a:xfrm rot="16200000" flipH="1">
            <a:off x="6184461" y="-2795279"/>
            <a:ext cx="1526424" cy="9499792"/>
          </a:xfrm>
          <a:prstGeom prst="bentConnector4">
            <a:avLst>
              <a:gd name="adj1" fmla="val -32402"/>
              <a:gd name="adj2" fmla="val 104105"/>
            </a:avLst>
          </a:prstGeom>
          <a:ln w="381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027073" y="1187410"/>
            <a:ext cx="1078649" cy="5865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prstClr val="black"/>
                </a:solidFill>
              </a:rPr>
              <a:t>Permohonan</a:t>
            </a:r>
            <a:r>
              <a:rPr lang="en-US" sz="1050" dirty="0">
                <a:solidFill>
                  <a:prstClr val="black"/>
                </a:solidFill>
              </a:rPr>
              <a:t> </a:t>
            </a:r>
            <a:r>
              <a:rPr lang="en-US" sz="1050" dirty="0" err="1">
                <a:solidFill>
                  <a:prstClr val="black"/>
                </a:solidFill>
              </a:rPr>
              <a:t>Sesuai</a:t>
            </a:r>
            <a:r>
              <a:rPr lang="en-US" sz="1050" dirty="0">
                <a:solidFill>
                  <a:prstClr val="black"/>
                </a:solidFill>
              </a:rPr>
              <a:t> LSP</a:t>
            </a:r>
            <a:endParaRPr lang="id-ID" sz="1050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25"/>
          <p:cNvCxnSpPr>
            <a:stCxn id="21" idx="3"/>
            <a:endCxn id="51" idx="1"/>
          </p:cNvCxnSpPr>
          <p:nvPr/>
        </p:nvCxnSpPr>
        <p:spPr>
          <a:xfrm flipV="1">
            <a:off x="2718707" y="1480707"/>
            <a:ext cx="308366" cy="3995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882160" y="1191405"/>
            <a:ext cx="917632" cy="593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Melakukan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Pembayaran</a:t>
            </a:r>
            <a:endParaRPr lang="id-ID" sz="900" dirty="0">
              <a:solidFill>
                <a:prstClr val="black"/>
              </a:solidFill>
            </a:endParaRPr>
          </a:p>
        </p:txBody>
      </p:sp>
      <p:sp>
        <p:nvSpPr>
          <p:cNvPr id="54" name="TextBox 48"/>
          <p:cNvSpPr txBox="1">
            <a:spLocks noChangeArrowheads="1"/>
          </p:cNvSpPr>
          <p:nvPr/>
        </p:nvSpPr>
        <p:spPr bwMode="auto">
          <a:xfrm>
            <a:off x="2739800" y="919182"/>
            <a:ext cx="1160466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 dirty="0">
                <a:solidFill>
                  <a:prstClr val="black"/>
                </a:solidFill>
                <a:ea typeface="MS PGothic" panose="020B0600070205080204" pitchFamily="34" charset="-128"/>
              </a:rPr>
              <a:t>LPJK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5" name="TextBox 48"/>
          <p:cNvSpPr txBox="1">
            <a:spLocks noChangeArrowheads="1"/>
          </p:cNvSpPr>
          <p:nvPr/>
        </p:nvSpPr>
        <p:spPr bwMode="auto">
          <a:xfrm>
            <a:off x="1915103" y="915125"/>
            <a:ext cx="1160466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 dirty="0">
                <a:solidFill>
                  <a:prstClr val="black"/>
                </a:solidFill>
                <a:ea typeface="MS PGothic" panose="020B0600070205080204" pitchFamily="34" charset="-128"/>
              </a:rPr>
              <a:t>PUPR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cxnSp>
        <p:nvCxnSpPr>
          <p:cNvPr id="56" name="Straight Arrow Connector 25"/>
          <p:cNvCxnSpPr>
            <a:stCxn id="53" idx="3"/>
            <a:endCxn id="13" idx="1"/>
          </p:cNvCxnSpPr>
          <p:nvPr/>
        </p:nvCxnSpPr>
        <p:spPr>
          <a:xfrm>
            <a:off x="7799792" y="1488306"/>
            <a:ext cx="212162" cy="6724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25"/>
          <p:cNvCxnSpPr>
            <a:stCxn id="15" idx="3"/>
            <a:endCxn id="18" idx="1"/>
          </p:cNvCxnSpPr>
          <p:nvPr/>
        </p:nvCxnSpPr>
        <p:spPr>
          <a:xfrm>
            <a:off x="10496853" y="2713508"/>
            <a:ext cx="158883" cy="4321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0426299" y="1190545"/>
            <a:ext cx="1115096" cy="6212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prstClr val="black"/>
                </a:solidFill>
              </a:rPr>
              <a:t>Penetapan</a:t>
            </a:r>
            <a:r>
              <a:rPr lang="en-US" sz="1050" dirty="0">
                <a:solidFill>
                  <a:prstClr val="black"/>
                </a:solidFill>
              </a:rPr>
              <a:t> Keputusan</a:t>
            </a:r>
            <a:endParaRPr lang="id-ID" sz="1050" dirty="0">
              <a:solidFill>
                <a:prstClr val="black"/>
              </a:solidFill>
            </a:endParaRPr>
          </a:p>
        </p:txBody>
      </p:sp>
      <p:cxnSp>
        <p:nvCxnSpPr>
          <p:cNvPr id="59" name="Straight Arrow Connector 25"/>
          <p:cNvCxnSpPr>
            <a:stCxn id="24" idx="3"/>
            <a:endCxn id="58" idx="1"/>
          </p:cNvCxnSpPr>
          <p:nvPr/>
        </p:nvCxnSpPr>
        <p:spPr>
          <a:xfrm>
            <a:off x="10231993" y="1499519"/>
            <a:ext cx="194306" cy="1671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/>
          <p:cNvCxnSpPr>
            <a:stCxn id="15" idx="0"/>
            <a:endCxn id="58" idx="2"/>
          </p:cNvCxnSpPr>
          <p:nvPr/>
        </p:nvCxnSpPr>
        <p:spPr>
          <a:xfrm rot="5400000" flipH="1" flipV="1">
            <a:off x="10152050" y="1495606"/>
            <a:ext cx="515567" cy="1148027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83845" y="604353"/>
            <a:ext cx="6101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prstClr val="black"/>
                </a:solidFill>
              </a:rPr>
              <a:t>Notifikasi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Penerbitan</a:t>
            </a:r>
            <a:r>
              <a:rPr lang="en-US" sz="1200" dirty="0">
                <a:solidFill>
                  <a:prstClr val="black"/>
                </a:solidFill>
              </a:rPr>
              <a:t> dan </a:t>
            </a:r>
            <a:r>
              <a:rPr lang="en-US" sz="1200" dirty="0" err="1">
                <a:solidFill>
                  <a:prstClr val="black"/>
                </a:solidFill>
              </a:rPr>
              <a:t>Url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Pengunduhan</a:t>
            </a:r>
            <a:r>
              <a:rPr lang="en-US" sz="1200" dirty="0">
                <a:solidFill>
                  <a:prstClr val="black"/>
                </a:solidFill>
              </a:rPr>
              <a:t> E-</a:t>
            </a:r>
            <a:r>
              <a:rPr lang="en-US" sz="1200" dirty="0" err="1">
                <a:solidFill>
                  <a:prstClr val="black"/>
                </a:solidFill>
              </a:rPr>
              <a:t>Sertifikat</a:t>
            </a:r>
            <a:endParaRPr lang="id-ID" sz="1200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20389" y="646743"/>
            <a:ext cx="6101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Belum </a:t>
            </a:r>
            <a:r>
              <a:rPr lang="en-US" sz="1200" dirty="0" err="1">
                <a:solidFill>
                  <a:prstClr val="black"/>
                </a:solidFill>
              </a:rPr>
              <a:t>Kompeten</a:t>
            </a:r>
            <a:endParaRPr lang="id-ID" sz="1200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506965" y="1970339"/>
            <a:ext cx="2838929" cy="27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prstClr val="black"/>
                </a:solidFill>
              </a:rPr>
              <a:t>Pencatatan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Pengalaman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Profesional</a:t>
            </a:r>
            <a:endParaRPr lang="id-ID" sz="1200" dirty="0">
              <a:solidFill>
                <a:prstClr val="black"/>
              </a:solidFill>
            </a:endParaRPr>
          </a:p>
        </p:txBody>
      </p:sp>
      <p:cxnSp>
        <p:nvCxnSpPr>
          <p:cNvPr id="193" name="Connector: Elbow 192"/>
          <p:cNvCxnSpPr>
            <a:stCxn id="51" idx="0"/>
            <a:endCxn id="58" idx="0"/>
          </p:cNvCxnSpPr>
          <p:nvPr/>
        </p:nvCxnSpPr>
        <p:spPr>
          <a:xfrm rot="16200000" flipH="1">
            <a:off x="7273554" y="-2519747"/>
            <a:ext cx="3135" cy="7417449"/>
          </a:xfrm>
          <a:prstGeom prst="bentConnector3">
            <a:avLst>
              <a:gd name="adj1" fmla="val -9560447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/>
          <p:cNvSpPr/>
          <p:nvPr/>
        </p:nvSpPr>
        <p:spPr>
          <a:xfrm>
            <a:off x="8192984" y="4391686"/>
            <a:ext cx="1606922" cy="99631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prstClr val="black"/>
                </a:solidFill>
              </a:rPr>
              <a:t>Memberikan No. Blanko, No. Sertifikat, dan No. Registrasi setelah menerima laporan pelaksanaan asesmen dari LSP</a:t>
            </a:r>
            <a:endParaRPr lang="id-ID" sz="1000" dirty="0">
              <a:solidFill>
                <a:prstClr val="black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9911628" y="4196566"/>
            <a:ext cx="1340977" cy="76649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prstClr val="black"/>
                </a:solidFill>
              </a:rPr>
              <a:t>Pencatatan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>
                <a:solidFill>
                  <a:prstClr val="black"/>
                </a:solidFill>
              </a:rPr>
              <a:t>SKK Konstruksi, Membentuk No. Registrasi dan Generate QRCode </a:t>
            </a:r>
            <a:endParaRPr lang="id-ID" sz="1000" dirty="0">
              <a:solidFill>
                <a:prstClr val="black"/>
              </a:solidFill>
            </a:endParaRPr>
          </a:p>
        </p:txBody>
      </p:sp>
      <p:cxnSp>
        <p:nvCxnSpPr>
          <p:cNvPr id="196" name="Connector: Elbow 63"/>
          <p:cNvCxnSpPr/>
          <p:nvPr/>
        </p:nvCxnSpPr>
        <p:spPr>
          <a:xfrm rot="16200000" flipV="1">
            <a:off x="9699894" y="3247721"/>
            <a:ext cx="1096953" cy="746297"/>
          </a:xfrm>
          <a:prstGeom prst="bentConnector3">
            <a:avLst>
              <a:gd name="adj1" fmla="val 77201"/>
            </a:avLst>
          </a:prstGeom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 Placeholder 1"/>
          <p:cNvSpPr txBox="1"/>
          <p:nvPr/>
        </p:nvSpPr>
        <p:spPr>
          <a:xfrm>
            <a:off x="0" y="43942"/>
            <a:ext cx="7391510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354878"/>
                </a:solidFill>
                <a:latin typeface="Century Gothic" panose="020B0502020202020204" charset="0"/>
              </a:rPr>
              <a:t>INTEGRASI PENGAJUAN PERMOHONAN SKK</a:t>
            </a:r>
          </a:p>
        </p:txBody>
      </p:sp>
      <p:pic>
        <p:nvPicPr>
          <p:cNvPr id="2" name="Picture 1" descr="A blue letter u with white text&#10;&#10;AI-generated content may be incorrect.">
            <a:extLst>
              <a:ext uri="{FF2B5EF4-FFF2-40B4-BE49-F238E27FC236}">
                <a16:creationId xmlns:a16="http://schemas.microsoft.com/office/drawing/2014/main" id="{8DCA4B56-3DA8-442E-01FB-39D26B532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634" y="61399"/>
            <a:ext cx="2098515" cy="44733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CAA05-D3B3-46DF-8854-2520811ACC26}"/>
              </a:ext>
            </a:extLst>
          </p:cNvPr>
          <p:cNvSpPr/>
          <p:nvPr/>
        </p:nvSpPr>
        <p:spPr>
          <a:xfrm>
            <a:off x="813093" y="4000285"/>
            <a:ext cx="10313711" cy="2790338"/>
          </a:xfrm>
          <a:prstGeom prst="rect">
            <a:avLst/>
          </a:prstGeom>
          <a:noFill/>
          <a:ln w="317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41" name="Rounded Rectangle 14">
            <a:extLst>
              <a:ext uri="{FF2B5EF4-FFF2-40B4-BE49-F238E27FC236}">
                <a16:creationId xmlns:a16="http://schemas.microsoft.com/office/drawing/2014/main" id="{9604D534-178D-4EDF-92F7-D27F325277D9}"/>
              </a:ext>
            </a:extLst>
          </p:cNvPr>
          <p:cNvSpPr/>
          <p:nvPr/>
        </p:nvSpPr>
        <p:spPr>
          <a:xfrm>
            <a:off x="3201949" y="3614965"/>
            <a:ext cx="7924855" cy="27867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FF00"/>
                </a:solidFill>
                <a:sym typeface="+mn-ea"/>
              </a:rPr>
              <a:t>API SIJK</a:t>
            </a:r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C6C4E3B8-CE3E-4F97-82E6-E38BD80CF313}"/>
              </a:ext>
            </a:extLst>
          </p:cNvPr>
          <p:cNvSpPr/>
          <p:nvPr/>
        </p:nvSpPr>
        <p:spPr>
          <a:xfrm>
            <a:off x="0" y="47410"/>
            <a:ext cx="6428944" cy="53593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INTEGRASI PERMOHONAN SBU</a:t>
            </a:r>
          </a:p>
        </p:txBody>
      </p:sp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D10CA37A-BA64-42B0-BFAC-8ACAE1AE1C2C}"/>
              </a:ext>
            </a:extLst>
          </p:cNvPr>
          <p:cNvSpPr/>
          <p:nvPr/>
        </p:nvSpPr>
        <p:spPr>
          <a:xfrm>
            <a:off x="182612" y="1467873"/>
            <a:ext cx="563456" cy="48944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BUJK</a:t>
            </a:r>
            <a:endParaRPr lang="en-U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90" name="Rounded Rectangle 14">
            <a:extLst>
              <a:ext uri="{FF2B5EF4-FFF2-40B4-BE49-F238E27FC236}">
                <a16:creationId xmlns:a16="http://schemas.microsoft.com/office/drawing/2014/main" id="{4E5479DE-0263-441C-99C5-7B27E09BC754}"/>
              </a:ext>
            </a:extLst>
          </p:cNvPr>
          <p:cNvSpPr/>
          <p:nvPr/>
        </p:nvSpPr>
        <p:spPr>
          <a:xfrm>
            <a:off x="4703750" y="1218019"/>
            <a:ext cx="6933193" cy="1900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1AB5BD5-7B25-48E7-86CD-72D3FBB4D8BD}"/>
              </a:ext>
            </a:extLst>
          </p:cNvPr>
          <p:cNvSpPr/>
          <p:nvPr/>
        </p:nvSpPr>
        <p:spPr>
          <a:xfrm>
            <a:off x="5260997" y="1425095"/>
            <a:ext cx="748020" cy="593281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prstClr val="black"/>
                </a:solidFill>
              </a:rPr>
              <a:t>Tinjauan</a:t>
            </a:r>
            <a:endParaRPr lang="id-ID" sz="1000" dirty="0">
              <a:solidFill>
                <a:prstClr val="black"/>
              </a:solidFill>
            </a:endParaRPr>
          </a:p>
        </p:txBody>
      </p:sp>
      <p:sp>
        <p:nvSpPr>
          <p:cNvPr id="101" name="TextBox 48">
            <a:extLst>
              <a:ext uri="{FF2B5EF4-FFF2-40B4-BE49-F238E27FC236}">
                <a16:creationId xmlns:a16="http://schemas.microsoft.com/office/drawing/2014/main" id="{F56D486D-D434-4EE4-A867-0FB40EF36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332" y="2836917"/>
            <a:ext cx="1160466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>
                <a:solidFill>
                  <a:prstClr val="black"/>
                </a:solidFill>
                <a:ea typeface="MS PGothic" panose="020B0600070205080204" pitchFamily="34" charset="-128"/>
              </a:rPr>
              <a:t>LSBU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4AFBAF8-5C62-4CF8-A5EE-E4C6376EC0FF}"/>
              </a:ext>
            </a:extLst>
          </p:cNvPr>
          <p:cNvSpPr/>
          <p:nvPr/>
        </p:nvSpPr>
        <p:spPr>
          <a:xfrm>
            <a:off x="2097253" y="1120818"/>
            <a:ext cx="1104697" cy="11800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err="1">
                <a:solidFill>
                  <a:prstClr val="black"/>
                </a:solidFill>
              </a:rPr>
              <a:t>Permohonan</a:t>
            </a:r>
            <a:r>
              <a:rPr lang="en-US" sz="1200" b="1">
                <a:solidFill>
                  <a:prstClr val="black"/>
                </a:solidFill>
              </a:rPr>
              <a:t> SBUPerijinan PUPR</a:t>
            </a:r>
          </a:p>
        </p:txBody>
      </p:sp>
      <p:cxnSp>
        <p:nvCxnSpPr>
          <p:cNvPr id="106" name="Straight Arrow Connector 25">
            <a:extLst>
              <a:ext uri="{FF2B5EF4-FFF2-40B4-BE49-F238E27FC236}">
                <a16:creationId xmlns:a16="http://schemas.microsoft.com/office/drawing/2014/main" id="{A8C0EC64-8A7D-4A21-97A7-0F8A402A1F3C}"/>
              </a:ext>
            </a:extLst>
          </p:cNvPr>
          <p:cNvCxnSpPr>
            <a:cxnSpLocks/>
            <a:stCxn id="56" idx="3"/>
            <a:endCxn id="91" idx="1"/>
          </p:cNvCxnSpPr>
          <p:nvPr/>
        </p:nvCxnSpPr>
        <p:spPr>
          <a:xfrm flipV="1">
            <a:off x="4526129" y="1721736"/>
            <a:ext cx="734868" cy="1513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276E77C1-FB2C-4256-AB33-918D0D8FA73D}"/>
              </a:ext>
            </a:extLst>
          </p:cNvPr>
          <p:cNvCxnSpPr>
            <a:cxnSpLocks/>
            <a:stCxn id="104" idx="2"/>
            <a:endCxn id="36" idx="1"/>
          </p:cNvCxnSpPr>
          <p:nvPr/>
        </p:nvCxnSpPr>
        <p:spPr>
          <a:xfrm rot="16200000" flipH="1">
            <a:off x="2426387" y="2524069"/>
            <a:ext cx="1797653" cy="1351222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6526FD56-6DD5-4E9E-A55D-94A43F65D76C}"/>
              </a:ext>
            </a:extLst>
          </p:cNvPr>
          <p:cNvSpPr/>
          <p:nvPr/>
        </p:nvSpPr>
        <p:spPr>
          <a:xfrm>
            <a:off x="3548289" y="4098507"/>
            <a:ext cx="905069" cy="49637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DB SIKI</a:t>
            </a:r>
            <a:endParaRPr lang="id-ID" sz="1200" dirty="0">
              <a:solidFill>
                <a:prstClr val="white"/>
              </a:solidFill>
            </a:endParaRP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6D137D94-DC2A-4088-84BA-83CB5EF4B869}"/>
              </a:ext>
            </a:extLst>
          </p:cNvPr>
          <p:cNvSpPr/>
          <p:nvPr/>
        </p:nvSpPr>
        <p:spPr>
          <a:xfrm>
            <a:off x="6389552" y="4098508"/>
            <a:ext cx="974810" cy="49637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DB SIMPAN</a:t>
            </a:r>
            <a:endParaRPr lang="id-ID" sz="1200" dirty="0">
              <a:solidFill>
                <a:prstClr val="white"/>
              </a:solidFill>
            </a:endParaRP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E3AFFC7C-D6C6-4C33-B17B-F02D5945A018}"/>
              </a:ext>
            </a:extLst>
          </p:cNvPr>
          <p:cNvCxnSpPr>
            <a:cxnSpLocks/>
            <a:stCxn id="104" idx="2"/>
            <a:endCxn id="39" idx="1"/>
          </p:cNvCxnSpPr>
          <p:nvPr/>
        </p:nvCxnSpPr>
        <p:spPr>
          <a:xfrm rot="16200000" flipH="1">
            <a:off x="3864452" y="1086003"/>
            <a:ext cx="1797654" cy="4227355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5">
            <a:extLst>
              <a:ext uri="{FF2B5EF4-FFF2-40B4-BE49-F238E27FC236}">
                <a16:creationId xmlns:a16="http://schemas.microsoft.com/office/drawing/2014/main" id="{8204172C-08CF-4CE4-B63E-AFC3C5BAA36E}"/>
              </a:ext>
            </a:extLst>
          </p:cNvPr>
          <p:cNvCxnSpPr>
            <a:cxnSpLocks/>
            <a:stCxn id="39" idx="2"/>
            <a:endCxn id="36" idx="4"/>
          </p:cNvCxnSpPr>
          <p:nvPr/>
        </p:nvCxnSpPr>
        <p:spPr>
          <a:xfrm flipH="1" flipV="1">
            <a:off x="4453358" y="4346695"/>
            <a:ext cx="1936194" cy="1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DA89EF4-DC24-4DDE-9903-7AB708EB8A81}"/>
              </a:ext>
            </a:extLst>
          </p:cNvPr>
          <p:cNvSpPr/>
          <p:nvPr/>
        </p:nvSpPr>
        <p:spPr>
          <a:xfrm>
            <a:off x="3412843" y="5178310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prstClr val="black"/>
                </a:solidFill>
              </a:rPr>
              <a:t>PJBU, PJTBU, PJSKBU</a:t>
            </a:r>
            <a:endParaRPr lang="id-ID" sz="1000" b="1" dirty="0">
              <a:solidFill>
                <a:prstClr val="black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EA7F6AA-4B4A-41C5-85F6-49E0C6D6D130}"/>
              </a:ext>
            </a:extLst>
          </p:cNvPr>
          <p:cNvSpPr/>
          <p:nvPr/>
        </p:nvSpPr>
        <p:spPr>
          <a:xfrm>
            <a:off x="6239123" y="5106989"/>
            <a:ext cx="1249886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prstClr val="black"/>
                </a:solidFill>
              </a:rPr>
              <a:t>Pengalaman</a:t>
            </a:r>
            <a:endParaRPr lang="id-ID" sz="1100" b="1" dirty="0">
              <a:solidFill>
                <a:prstClr val="black"/>
              </a:solidFill>
            </a:endParaRPr>
          </a:p>
        </p:txBody>
      </p:sp>
      <p:cxnSp>
        <p:nvCxnSpPr>
          <p:cNvPr id="80" name="Straight Arrow Connector 25">
            <a:extLst>
              <a:ext uri="{FF2B5EF4-FFF2-40B4-BE49-F238E27FC236}">
                <a16:creationId xmlns:a16="http://schemas.microsoft.com/office/drawing/2014/main" id="{488D29E8-B554-4BDD-A5A4-DEA4392EEC2C}"/>
              </a:ext>
            </a:extLst>
          </p:cNvPr>
          <p:cNvCxnSpPr>
            <a:cxnSpLocks/>
            <a:stCxn id="78" idx="0"/>
            <a:endCxn id="39" idx="3"/>
          </p:cNvCxnSpPr>
          <p:nvPr/>
        </p:nvCxnSpPr>
        <p:spPr>
          <a:xfrm flipV="1">
            <a:off x="6864066" y="4594883"/>
            <a:ext cx="12891" cy="512106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05261E76-2057-4D7F-8B13-4795ADA0AFEE}"/>
              </a:ext>
            </a:extLst>
          </p:cNvPr>
          <p:cNvCxnSpPr>
            <a:cxnSpLocks/>
            <a:stCxn id="36" idx="3"/>
            <a:endCxn id="74" idx="0"/>
          </p:cNvCxnSpPr>
          <p:nvPr/>
        </p:nvCxnSpPr>
        <p:spPr>
          <a:xfrm rot="5400000">
            <a:off x="3705237" y="4882722"/>
            <a:ext cx="583427" cy="774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543DAA1-3D87-4151-B626-2CCF67265886}"/>
              </a:ext>
            </a:extLst>
          </p:cNvPr>
          <p:cNvSpPr/>
          <p:nvPr/>
        </p:nvSpPr>
        <p:spPr>
          <a:xfrm>
            <a:off x="3268257" y="5680528"/>
            <a:ext cx="1435493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Data </a:t>
            </a:r>
            <a:r>
              <a:rPr lang="en-US" sz="1050" b="1" dirty="0" err="1">
                <a:solidFill>
                  <a:prstClr val="black"/>
                </a:solidFill>
              </a:rPr>
              <a:t>Referensi</a:t>
            </a:r>
            <a:r>
              <a:rPr lang="en-US" sz="1050" b="1" dirty="0">
                <a:solidFill>
                  <a:prstClr val="black"/>
                </a:solidFill>
              </a:rPr>
              <a:t> TKK (Data Personal, </a:t>
            </a:r>
            <a:r>
              <a:rPr lang="en-US" sz="1050" b="1" dirty="0" err="1">
                <a:solidFill>
                  <a:prstClr val="black"/>
                </a:solidFill>
              </a:rPr>
              <a:t>Klasifikasi</a:t>
            </a:r>
            <a:r>
              <a:rPr lang="en-US" sz="1050" b="1" dirty="0">
                <a:solidFill>
                  <a:prstClr val="black"/>
                </a:solidFill>
              </a:rPr>
              <a:t>/</a:t>
            </a:r>
            <a:r>
              <a:rPr lang="en-US" sz="1050" b="1" dirty="0" err="1">
                <a:solidFill>
                  <a:prstClr val="black"/>
                </a:solidFill>
              </a:rPr>
              <a:t>Subklasifikasi</a:t>
            </a:r>
            <a:r>
              <a:rPr lang="en-US" sz="1050" b="1">
                <a:solidFill>
                  <a:prstClr val="black"/>
                </a:solidFill>
              </a:rPr>
              <a:t>, Kualifikasi, Jenjang)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5ACDD8B-CF1E-4241-91A8-635E494FF661}"/>
              </a:ext>
            </a:extLst>
          </p:cNvPr>
          <p:cNvSpPr/>
          <p:nvPr/>
        </p:nvSpPr>
        <p:spPr>
          <a:xfrm>
            <a:off x="5819315" y="5619095"/>
            <a:ext cx="2147286" cy="109147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prstClr val="black"/>
                </a:solidFill>
              </a:rPr>
              <a:t>- Data </a:t>
            </a:r>
            <a:r>
              <a:rPr lang="en-US" sz="1050" b="1" dirty="0" err="1">
                <a:solidFill>
                  <a:prstClr val="black"/>
                </a:solidFill>
              </a:rPr>
              <a:t>Referensi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err="1">
                <a:solidFill>
                  <a:prstClr val="black"/>
                </a:solidFill>
              </a:rPr>
              <a:t>Pengalaman</a:t>
            </a:r>
            <a:r>
              <a:rPr lang="en-US" sz="1050" b="1">
                <a:solidFill>
                  <a:prstClr val="black"/>
                </a:solidFill>
              </a:rPr>
              <a:t> Lampau</a:t>
            </a:r>
          </a:p>
          <a:p>
            <a:pPr algn="ctr"/>
            <a:r>
              <a:rPr lang="en-US" sz="1050" b="1">
                <a:solidFill>
                  <a:prstClr val="black"/>
                </a:solidFill>
              </a:rPr>
              <a:t>- Data Pengalaman Terverifikasi hasil Sertifikasi</a:t>
            </a:r>
          </a:p>
          <a:p>
            <a:pPr algn="ctr"/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DC6C742-2E64-43A7-9E8B-5492218BAE6E}"/>
              </a:ext>
            </a:extLst>
          </p:cNvPr>
          <p:cNvSpPr/>
          <p:nvPr/>
        </p:nvSpPr>
        <p:spPr>
          <a:xfrm>
            <a:off x="200934" y="2093506"/>
            <a:ext cx="1712548" cy="6264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00" dirty="0">
                <a:solidFill>
                  <a:prstClr val="white"/>
                </a:solidFill>
              </a:rPr>
              <a:t>1. </a:t>
            </a:r>
            <a:r>
              <a:rPr lang="en-US" sz="1000" dirty="0" err="1">
                <a:solidFill>
                  <a:prstClr val="white"/>
                </a:solidFill>
              </a:rPr>
              <a:t>Permohonan</a:t>
            </a:r>
            <a:r>
              <a:rPr lang="en-US" sz="1000" dirty="0">
                <a:solidFill>
                  <a:prstClr val="white"/>
                </a:solidFill>
              </a:rPr>
              <a:t> </a:t>
            </a:r>
            <a:r>
              <a:rPr lang="en-US" sz="1000" dirty="0" err="1">
                <a:solidFill>
                  <a:prstClr val="white"/>
                </a:solidFill>
              </a:rPr>
              <a:t>Baru</a:t>
            </a:r>
            <a:endParaRPr lang="en-US" sz="1000" dirty="0">
              <a:solidFill>
                <a:prstClr val="white"/>
              </a:solidFill>
            </a:endParaRPr>
          </a:p>
          <a:p>
            <a:pPr algn="just"/>
            <a:r>
              <a:rPr lang="en-US" sz="1000" dirty="0">
                <a:solidFill>
                  <a:prstClr val="white"/>
                </a:solidFill>
              </a:rPr>
              <a:t>2.Permohonan </a:t>
            </a:r>
            <a:r>
              <a:rPr lang="en-US" sz="1000" dirty="0" err="1">
                <a:solidFill>
                  <a:prstClr val="white"/>
                </a:solidFill>
              </a:rPr>
              <a:t>Perpanjangan</a:t>
            </a:r>
            <a:endParaRPr lang="en-US" sz="1000" dirty="0">
              <a:solidFill>
                <a:prstClr val="white"/>
              </a:solidFill>
            </a:endParaRPr>
          </a:p>
          <a:p>
            <a:pPr algn="just"/>
            <a:r>
              <a:rPr lang="en-US" sz="1000" dirty="0">
                <a:solidFill>
                  <a:prstClr val="white"/>
                </a:solidFill>
              </a:rPr>
              <a:t>3. </a:t>
            </a:r>
            <a:r>
              <a:rPr lang="en-US" sz="1000" dirty="0" err="1">
                <a:solidFill>
                  <a:prstClr val="white"/>
                </a:solidFill>
              </a:rPr>
              <a:t>Permohonan</a:t>
            </a:r>
            <a:r>
              <a:rPr lang="en-US" sz="1000" dirty="0">
                <a:solidFill>
                  <a:prstClr val="white"/>
                </a:solidFill>
              </a:rPr>
              <a:t> </a:t>
            </a:r>
            <a:r>
              <a:rPr lang="en-US" sz="1000" dirty="0" err="1">
                <a:solidFill>
                  <a:prstClr val="white"/>
                </a:solidFill>
              </a:rPr>
              <a:t>Perubahan</a:t>
            </a:r>
            <a:endParaRPr lang="en-US" sz="1000" dirty="0">
              <a:solidFill>
                <a:prstClr val="white"/>
              </a:solidFill>
            </a:endParaRP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1D94EAD8-1125-4528-A643-BA99931954CD}"/>
              </a:ext>
            </a:extLst>
          </p:cNvPr>
          <p:cNvCxnSpPr>
            <a:cxnSpLocks/>
            <a:stCxn id="151" idx="3"/>
            <a:endCxn id="71" idx="1"/>
          </p:cNvCxnSpPr>
          <p:nvPr/>
        </p:nvCxnSpPr>
        <p:spPr>
          <a:xfrm>
            <a:off x="4524525" y="2376163"/>
            <a:ext cx="1041325" cy="26433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99489BD-6DA4-4A55-95A9-1E97C47C923A}"/>
              </a:ext>
            </a:extLst>
          </p:cNvPr>
          <p:cNvSpPr/>
          <p:nvPr/>
        </p:nvSpPr>
        <p:spPr>
          <a:xfrm>
            <a:off x="3447480" y="1429952"/>
            <a:ext cx="1078649" cy="5865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prstClr val="black"/>
                </a:solidFill>
              </a:rPr>
              <a:t>Permohonan</a:t>
            </a:r>
            <a:r>
              <a:rPr lang="en-US" sz="1050" dirty="0">
                <a:solidFill>
                  <a:prstClr val="black"/>
                </a:solidFill>
              </a:rPr>
              <a:t> </a:t>
            </a:r>
            <a:r>
              <a:rPr lang="en-US" sz="1050" err="1">
                <a:solidFill>
                  <a:prstClr val="black"/>
                </a:solidFill>
              </a:rPr>
              <a:t>Sesuai</a:t>
            </a:r>
            <a:r>
              <a:rPr lang="en-US" sz="1050">
                <a:solidFill>
                  <a:prstClr val="black"/>
                </a:solidFill>
              </a:rPr>
              <a:t> LSBU</a:t>
            </a:r>
            <a:endParaRPr lang="id-ID" sz="1050" dirty="0">
              <a:solidFill>
                <a:prstClr val="black"/>
              </a:solidFill>
            </a:endParaRPr>
          </a:p>
        </p:txBody>
      </p:sp>
      <p:cxnSp>
        <p:nvCxnSpPr>
          <p:cNvPr id="59" name="Straight Arrow Connector 25">
            <a:extLst>
              <a:ext uri="{FF2B5EF4-FFF2-40B4-BE49-F238E27FC236}">
                <a16:creationId xmlns:a16="http://schemas.microsoft.com/office/drawing/2014/main" id="{D76E68AB-ECED-4255-99C5-BAE2D88BDA42}"/>
              </a:ext>
            </a:extLst>
          </p:cNvPr>
          <p:cNvCxnSpPr>
            <a:cxnSpLocks/>
            <a:stCxn id="104" idx="3"/>
            <a:endCxn id="56" idx="1"/>
          </p:cNvCxnSpPr>
          <p:nvPr/>
        </p:nvCxnSpPr>
        <p:spPr>
          <a:xfrm>
            <a:off x="3201950" y="1710836"/>
            <a:ext cx="245530" cy="12413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1FF458D-2D0B-4214-AD4A-77803CB2F4DF}"/>
              </a:ext>
            </a:extLst>
          </p:cNvPr>
          <p:cNvSpPr/>
          <p:nvPr/>
        </p:nvSpPr>
        <p:spPr>
          <a:xfrm>
            <a:off x="8723073" y="1399912"/>
            <a:ext cx="962717" cy="593801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prstClr val="black"/>
                </a:solidFill>
              </a:rPr>
              <a:t>Melakukan Pembayaran</a:t>
            </a:r>
          </a:p>
          <a:p>
            <a:pPr algn="ctr"/>
            <a:r>
              <a:rPr lang="en-US" sz="900" i="1">
                <a:solidFill>
                  <a:prstClr val="black"/>
                </a:solidFill>
              </a:rPr>
              <a:t>(Start Asessment)</a:t>
            </a:r>
            <a:endParaRPr lang="id-ID" sz="900" i="1">
              <a:solidFill>
                <a:prstClr val="black"/>
              </a:solidFill>
            </a:endParaRPr>
          </a:p>
        </p:txBody>
      </p:sp>
      <p:sp>
        <p:nvSpPr>
          <p:cNvPr id="87" name="TextBox 48">
            <a:extLst>
              <a:ext uri="{FF2B5EF4-FFF2-40B4-BE49-F238E27FC236}">
                <a16:creationId xmlns:a16="http://schemas.microsoft.com/office/drawing/2014/main" id="{FF0445C7-3768-418C-8D2F-D849F24F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722" y="883098"/>
            <a:ext cx="666660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>
                <a:solidFill>
                  <a:prstClr val="black"/>
                </a:solidFill>
                <a:ea typeface="MS PGothic" panose="020B0600070205080204" pitchFamily="34" charset="-128"/>
              </a:rPr>
              <a:t>LPJK/SIKI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8" name="TextBox 48">
            <a:extLst>
              <a:ext uri="{FF2B5EF4-FFF2-40B4-BE49-F238E27FC236}">
                <a16:creationId xmlns:a16="http://schemas.microsoft.com/office/drawing/2014/main" id="{0E36BC04-1280-41BA-B0AF-BA7880019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108" y="807578"/>
            <a:ext cx="1379611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>
                <a:solidFill>
                  <a:prstClr val="black"/>
                </a:solidFill>
                <a:ea typeface="MS PGothic" panose="020B0600070205080204" pitchFamily="34" charset="-128"/>
              </a:rPr>
              <a:t>PUPR/UMKU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cxnSp>
        <p:nvCxnSpPr>
          <p:cNvPr id="158" name="Connector: Elbow 157">
            <a:extLst>
              <a:ext uri="{FF2B5EF4-FFF2-40B4-BE49-F238E27FC236}">
                <a16:creationId xmlns:a16="http://schemas.microsoft.com/office/drawing/2014/main" id="{B651714D-F018-4032-B000-DC8CACB7F5F5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7115340" y="2637575"/>
            <a:ext cx="2713223" cy="291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B8F9D518-E2EA-416E-BC8D-543F7F5FBE92}"/>
              </a:ext>
            </a:extLst>
          </p:cNvPr>
          <p:cNvSpPr txBox="1"/>
          <p:nvPr/>
        </p:nvSpPr>
        <p:spPr>
          <a:xfrm>
            <a:off x="5420323" y="822750"/>
            <a:ext cx="6101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Belum Kompeten/Proses Banding</a:t>
            </a:r>
            <a:endParaRPr lang="id-ID" sz="1200" dirty="0">
              <a:solidFill>
                <a:prstClr val="black"/>
              </a:solidFill>
            </a:endParaRPr>
          </a:p>
        </p:txBody>
      </p:sp>
      <p:cxnSp>
        <p:nvCxnSpPr>
          <p:cNvPr id="175" name="Connector: Elbow 174">
            <a:extLst>
              <a:ext uri="{FF2B5EF4-FFF2-40B4-BE49-F238E27FC236}">
                <a16:creationId xmlns:a16="http://schemas.microsoft.com/office/drawing/2014/main" id="{06F790EF-9E65-4D88-B057-5F030378BD4C}"/>
              </a:ext>
            </a:extLst>
          </p:cNvPr>
          <p:cNvCxnSpPr>
            <a:cxnSpLocks/>
            <a:stCxn id="56" idx="0"/>
            <a:endCxn id="244" idx="3"/>
          </p:cNvCxnSpPr>
          <p:nvPr/>
        </p:nvCxnSpPr>
        <p:spPr>
          <a:xfrm rot="16200000" flipH="1">
            <a:off x="6833898" y="-1417142"/>
            <a:ext cx="1209795" cy="6903983"/>
          </a:xfrm>
          <a:prstGeom prst="bentConnector4">
            <a:avLst>
              <a:gd name="adj1" fmla="val -28443"/>
              <a:gd name="adj2" fmla="val 105263"/>
            </a:avLst>
          </a:prstGeom>
          <a:ln w="38100">
            <a:solidFill>
              <a:srgbClr val="C00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14">
            <a:extLst>
              <a:ext uri="{FF2B5EF4-FFF2-40B4-BE49-F238E27FC236}">
                <a16:creationId xmlns:a16="http://schemas.microsoft.com/office/drawing/2014/main" id="{D10CA37A-BA64-42B0-BFAC-8ACAE1AE1C2C}"/>
              </a:ext>
            </a:extLst>
          </p:cNvPr>
          <p:cNvSpPr/>
          <p:nvPr/>
        </p:nvSpPr>
        <p:spPr>
          <a:xfrm>
            <a:off x="1079644" y="1467873"/>
            <a:ext cx="515789" cy="4795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OSS</a:t>
            </a:r>
          </a:p>
        </p:txBody>
      </p:sp>
      <p:cxnSp>
        <p:nvCxnSpPr>
          <p:cNvPr id="8" name="Straight Arrow Connector 7"/>
          <p:cNvCxnSpPr>
            <a:stCxn id="38" idx="3"/>
          </p:cNvCxnSpPr>
          <p:nvPr/>
        </p:nvCxnSpPr>
        <p:spPr>
          <a:xfrm>
            <a:off x="746068" y="1712596"/>
            <a:ext cx="341587" cy="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21D7B31-79B8-40E4-ACC1-80064E475A1B}"/>
              </a:ext>
            </a:extLst>
          </p:cNvPr>
          <p:cNvSpPr/>
          <p:nvPr/>
        </p:nvSpPr>
        <p:spPr>
          <a:xfrm>
            <a:off x="5565850" y="2369875"/>
            <a:ext cx="1549490" cy="5412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prstClr val="black"/>
                </a:solidFill>
              </a:rPr>
              <a:t>Membuat Laporan dan data teknis</a:t>
            </a:r>
          </a:p>
          <a:p>
            <a:pPr algn="ctr"/>
            <a:r>
              <a:rPr lang="en-US" sz="1000">
                <a:solidFill>
                  <a:prstClr val="black"/>
                </a:solidFill>
              </a:rPr>
              <a:t>Permohonan Pencatatan 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08" name="Flowchart: Magnetic Disk 107">
            <a:extLst>
              <a:ext uri="{FF2B5EF4-FFF2-40B4-BE49-F238E27FC236}">
                <a16:creationId xmlns:a16="http://schemas.microsoft.com/office/drawing/2014/main" id="{6D137D94-DC2A-4088-84BA-83CB5EF4B869}"/>
              </a:ext>
            </a:extLst>
          </p:cNvPr>
          <p:cNvSpPr/>
          <p:nvPr/>
        </p:nvSpPr>
        <p:spPr>
          <a:xfrm>
            <a:off x="9646568" y="4098508"/>
            <a:ext cx="905069" cy="45170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</a:rPr>
              <a:t>DB SIMPK</a:t>
            </a:r>
            <a:endParaRPr lang="id-ID" sz="1200" dirty="0">
              <a:solidFill>
                <a:prstClr val="white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EA7F6AA-4B4A-41C5-85F6-49E0C6D6D130}"/>
              </a:ext>
            </a:extLst>
          </p:cNvPr>
          <p:cNvSpPr/>
          <p:nvPr/>
        </p:nvSpPr>
        <p:spPr>
          <a:xfrm>
            <a:off x="9518833" y="5156886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prstClr val="black"/>
                </a:solidFill>
              </a:rPr>
              <a:t>Peralatan</a:t>
            </a:r>
            <a:endParaRPr lang="id-ID" sz="1100" b="1" dirty="0">
              <a:solidFill>
                <a:prstClr val="black"/>
              </a:solidFill>
            </a:endParaRPr>
          </a:p>
        </p:txBody>
      </p:sp>
      <p:cxnSp>
        <p:nvCxnSpPr>
          <p:cNvPr id="110" name="Straight Arrow Connector 25">
            <a:extLst>
              <a:ext uri="{FF2B5EF4-FFF2-40B4-BE49-F238E27FC236}">
                <a16:creationId xmlns:a16="http://schemas.microsoft.com/office/drawing/2014/main" id="{488D29E8-B554-4BDD-A5A4-DEA4392EEC2C}"/>
              </a:ext>
            </a:extLst>
          </p:cNvPr>
          <p:cNvCxnSpPr>
            <a:cxnSpLocks/>
            <a:stCxn id="109" idx="0"/>
            <a:endCxn id="108" idx="3"/>
          </p:cNvCxnSpPr>
          <p:nvPr/>
        </p:nvCxnSpPr>
        <p:spPr>
          <a:xfrm flipV="1">
            <a:off x="10099066" y="4550214"/>
            <a:ext cx="37" cy="606672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5ACDD8B-CF1E-4241-91A8-635E494FF661}"/>
              </a:ext>
            </a:extLst>
          </p:cNvPr>
          <p:cNvSpPr/>
          <p:nvPr/>
        </p:nvSpPr>
        <p:spPr>
          <a:xfrm>
            <a:off x="9518833" y="5656788"/>
            <a:ext cx="1160465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Data </a:t>
            </a:r>
            <a:r>
              <a:rPr lang="en-US" sz="1050" b="1" err="1">
                <a:solidFill>
                  <a:prstClr val="black"/>
                </a:solidFill>
              </a:rPr>
              <a:t>Referensi</a:t>
            </a:r>
            <a:r>
              <a:rPr lang="en-US" sz="1050" b="1">
                <a:solidFill>
                  <a:prstClr val="black"/>
                </a:solidFill>
              </a:rPr>
              <a:t> Peralatan</a:t>
            </a:r>
            <a:endParaRPr lang="en-US" sz="1050" b="1" dirty="0">
              <a:solidFill>
                <a:prstClr val="black"/>
              </a:solidFill>
            </a:endParaRPr>
          </a:p>
        </p:txBody>
      </p:sp>
      <p:cxnSp>
        <p:nvCxnSpPr>
          <p:cNvPr id="114" name="Straight Arrow Connector 25">
            <a:extLst>
              <a:ext uri="{FF2B5EF4-FFF2-40B4-BE49-F238E27FC236}">
                <a16:creationId xmlns:a16="http://schemas.microsoft.com/office/drawing/2014/main" id="{8204172C-08CF-4CE4-B63E-AFC3C5BAA36E}"/>
              </a:ext>
            </a:extLst>
          </p:cNvPr>
          <p:cNvCxnSpPr>
            <a:cxnSpLocks/>
            <a:stCxn id="108" idx="2"/>
            <a:endCxn id="39" idx="4"/>
          </p:cNvCxnSpPr>
          <p:nvPr/>
        </p:nvCxnSpPr>
        <p:spPr>
          <a:xfrm flipH="1">
            <a:off x="7364362" y="4324361"/>
            <a:ext cx="2282206" cy="22335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/>
          <p:cNvCxnSpPr>
            <a:stCxn id="104" idx="2"/>
            <a:endCxn id="108" idx="1"/>
          </p:cNvCxnSpPr>
          <p:nvPr/>
        </p:nvCxnSpPr>
        <p:spPr>
          <a:xfrm rot="16200000" flipH="1">
            <a:off x="5475525" y="-525070"/>
            <a:ext cx="1797654" cy="7449501"/>
          </a:xfrm>
          <a:prstGeom prst="bentConnector3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99489BD-6DA4-4A55-95A9-1E97C47C923A}"/>
              </a:ext>
            </a:extLst>
          </p:cNvPr>
          <p:cNvSpPr/>
          <p:nvPr/>
        </p:nvSpPr>
        <p:spPr>
          <a:xfrm>
            <a:off x="3445876" y="2082866"/>
            <a:ext cx="1078649" cy="5865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prstClr val="black"/>
                </a:solidFill>
              </a:rPr>
              <a:t>Penerbitan SBUKonstruksi (E-Sertifikat)</a:t>
            </a:r>
            <a:endParaRPr lang="en-US" sz="1050" dirty="0">
              <a:solidFill>
                <a:prstClr val="black"/>
              </a:solidFill>
            </a:endParaRPr>
          </a:p>
        </p:txBody>
      </p:sp>
      <p:cxnSp>
        <p:nvCxnSpPr>
          <p:cNvPr id="160" name="Connector: Elbow 104">
            <a:extLst>
              <a:ext uri="{FF2B5EF4-FFF2-40B4-BE49-F238E27FC236}">
                <a16:creationId xmlns:a16="http://schemas.microsoft.com/office/drawing/2014/main" id="{1D94EAD8-1125-4528-A643-BA99931954CD}"/>
              </a:ext>
            </a:extLst>
          </p:cNvPr>
          <p:cNvCxnSpPr>
            <a:cxnSpLocks/>
            <a:endCxn id="151" idx="2"/>
          </p:cNvCxnSpPr>
          <p:nvPr/>
        </p:nvCxnSpPr>
        <p:spPr>
          <a:xfrm>
            <a:off x="2772007" y="2302657"/>
            <a:ext cx="1213194" cy="366803"/>
          </a:xfrm>
          <a:prstGeom prst="bentConnector4">
            <a:avLst>
              <a:gd name="adj1" fmla="val 1601"/>
              <a:gd name="adj2" fmla="val 162322"/>
            </a:avLst>
          </a:prstGeom>
          <a:ln w="38100">
            <a:solidFill>
              <a:srgbClr val="00206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Flowchart: Magnetic Disk 177">
            <a:extLst>
              <a:ext uri="{FF2B5EF4-FFF2-40B4-BE49-F238E27FC236}">
                <a16:creationId xmlns:a16="http://schemas.microsoft.com/office/drawing/2014/main" id="{6526FD56-6DD5-4E9E-A55D-94A43F65D76C}"/>
              </a:ext>
            </a:extLst>
          </p:cNvPr>
          <p:cNvSpPr/>
          <p:nvPr/>
        </p:nvSpPr>
        <p:spPr>
          <a:xfrm>
            <a:off x="1242619" y="4098507"/>
            <a:ext cx="905069" cy="55075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</a:rPr>
              <a:t>DB OSS</a:t>
            </a:r>
            <a:endParaRPr lang="id-ID" sz="1200" dirty="0">
              <a:solidFill>
                <a:prstClr val="white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6DA89EF4-DC24-4DDE-9903-7AB708EB8A81}"/>
              </a:ext>
            </a:extLst>
          </p:cNvPr>
          <p:cNvSpPr/>
          <p:nvPr/>
        </p:nvSpPr>
        <p:spPr>
          <a:xfrm>
            <a:off x="1107173" y="5232690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prstClr val="black"/>
                </a:solidFill>
              </a:rPr>
              <a:t>Data Administrasi</a:t>
            </a:r>
            <a:endParaRPr lang="id-ID" sz="1000" b="1" dirty="0">
              <a:solidFill>
                <a:prstClr val="black"/>
              </a:solidFill>
            </a:endParaRPr>
          </a:p>
        </p:txBody>
      </p:sp>
      <p:cxnSp>
        <p:nvCxnSpPr>
          <p:cNvPr id="180" name="Connector: Elbow 114">
            <a:extLst>
              <a:ext uri="{FF2B5EF4-FFF2-40B4-BE49-F238E27FC236}">
                <a16:creationId xmlns:a16="http://schemas.microsoft.com/office/drawing/2014/main" id="{05261E76-2057-4D7F-8B13-4795ADA0AFEE}"/>
              </a:ext>
            </a:extLst>
          </p:cNvPr>
          <p:cNvCxnSpPr>
            <a:cxnSpLocks/>
            <a:stCxn id="178" idx="3"/>
            <a:endCxn id="179" idx="0"/>
          </p:cNvCxnSpPr>
          <p:nvPr/>
        </p:nvCxnSpPr>
        <p:spPr>
          <a:xfrm rot="5400000">
            <a:off x="1399567" y="4937102"/>
            <a:ext cx="583427" cy="774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E543DAA1-3D87-4151-B626-2CCF67265886}"/>
              </a:ext>
            </a:extLst>
          </p:cNvPr>
          <p:cNvSpPr/>
          <p:nvPr/>
        </p:nvSpPr>
        <p:spPr>
          <a:xfrm>
            <a:off x="1022701" y="5717790"/>
            <a:ext cx="1274489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Tx/>
              <a:buChar char="-"/>
            </a:pPr>
            <a:r>
              <a:rPr lang="en-US" sz="1050" b="1">
                <a:solidFill>
                  <a:prstClr val="black"/>
                </a:solidFill>
              </a:rPr>
              <a:t>Identitas Perusahaan</a:t>
            </a:r>
          </a:p>
          <a:p>
            <a:pPr marL="171450" indent="-171450" algn="ctr">
              <a:buFontTx/>
              <a:buChar char="-"/>
            </a:pPr>
            <a:r>
              <a:rPr lang="en-US" sz="1050" b="1">
                <a:solidFill>
                  <a:prstClr val="black"/>
                </a:solidFill>
              </a:rPr>
              <a:t>Akte Pendirian</a:t>
            </a:r>
          </a:p>
          <a:p>
            <a:pPr marL="171450" indent="-171450" algn="ctr">
              <a:buFontTx/>
              <a:buChar char="-"/>
            </a:pPr>
            <a:r>
              <a:rPr lang="en-US" sz="1050" b="1">
                <a:solidFill>
                  <a:prstClr val="black"/>
                </a:solidFill>
              </a:rPr>
              <a:t>Saham</a:t>
            </a:r>
            <a:endParaRPr lang="en-US" sz="1050" b="1" dirty="0">
              <a:solidFill>
                <a:prstClr val="black"/>
              </a:solidFill>
            </a:endParaRPr>
          </a:p>
        </p:txBody>
      </p:sp>
      <p:cxnSp>
        <p:nvCxnSpPr>
          <p:cNvPr id="186" name="Elbow Connector 185"/>
          <p:cNvCxnSpPr>
            <a:stCxn id="104" idx="2"/>
          </p:cNvCxnSpPr>
          <p:nvPr/>
        </p:nvCxnSpPr>
        <p:spPr>
          <a:xfrm rot="5400000">
            <a:off x="1273166" y="2730686"/>
            <a:ext cx="1806268" cy="946605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25">
            <a:extLst>
              <a:ext uri="{FF2B5EF4-FFF2-40B4-BE49-F238E27FC236}">
                <a16:creationId xmlns:a16="http://schemas.microsoft.com/office/drawing/2014/main" id="{D76E68AB-ECED-4255-99C5-BAE2D88BDA42}"/>
              </a:ext>
            </a:extLst>
          </p:cNvPr>
          <p:cNvCxnSpPr>
            <a:cxnSpLocks/>
          </p:cNvCxnSpPr>
          <p:nvPr/>
        </p:nvCxnSpPr>
        <p:spPr>
          <a:xfrm flipH="1">
            <a:off x="1588168" y="1819175"/>
            <a:ext cx="471638" cy="1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Flowchart: Decision 202"/>
          <p:cNvSpPr/>
          <p:nvPr/>
        </p:nvSpPr>
        <p:spPr>
          <a:xfrm>
            <a:off x="6280398" y="1395606"/>
            <a:ext cx="991678" cy="667904"/>
          </a:xfrm>
          <a:prstGeom prst="flowChartDecisi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6428944" y="1606448"/>
            <a:ext cx="703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</a:rPr>
              <a:t>Lengkap</a:t>
            </a:r>
          </a:p>
        </p:txBody>
      </p:sp>
      <p:cxnSp>
        <p:nvCxnSpPr>
          <p:cNvPr id="209" name="Straight Arrow Connector 25">
            <a:extLst>
              <a:ext uri="{FF2B5EF4-FFF2-40B4-BE49-F238E27FC236}">
                <a16:creationId xmlns:a16="http://schemas.microsoft.com/office/drawing/2014/main" id="{791382A1-6430-4716-90C9-BDB9D41DAA23}"/>
              </a:ext>
            </a:extLst>
          </p:cNvPr>
          <p:cNvCxnSpPr>
            <a:cxnSpLocks/>
          </p:cNvCxnSpPr>
          <p:nvPr/>
        </p:nvCxnSpPr>
        <p:spPr>
          <a:xfrm>
            <a:off x="7269417" y="1733090"/>
            <a:ext cx="212162" cy="6724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5">
            <a:extLst>
              <a:ext uri="{FF2B5EF4-FFF2-40B4-BE49-F238E27FC236}">
                <a16:creationId xmlns:a16="http://schemas.microsoft.com/office/drawing/2014/main" id="{791382A1-6430-4716-90C9-BDB9D41DAA23}"/>
              </a:ext>
            </a:extLst>
          </p:cNvPr>
          <p:cNvCxnSpPr>
            <a:cxnSpLocks/>
          </p:cNvCxnSpPr>
          <p:nvPr/>
        </p:nvCxnSpPr>
        <p:spPr>
          <a:xfrm>
            <a:off x="6009017" y="1715072"/>
            <a:ext cx="275709" cy="0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B8F9D518-E2EA-416E-BC8D-543F7F5FBE92}"/>
              </a:ext>
            </a:extLst>
          </p:cNvPr>
          <p:cNvSpPr txBox="1"/>
          <p:nvPr/>
        </p:nvSpPr>
        <p:spPr>
          <a:xfrm>
            <a:off x="1927830" y="635476"/>
            <a:ext cx="6101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Tidak lengkap</a:t>
            </a:r>
            <a:endParaRPr lang="id-ID" sz="1200" dirty="0">
              <a:solidFill>
                <a:prstClr val="black"/>
              </a:solidFill>
            </a:endParaRPr>
          </a:p>
        </p:txBody>
      </p:sp>
      <p:grpSp>
        <p:nvGrpSpPr>
          <p:cNvPr id="231" name="Group 230"/>
          <p:cNvGrpSpPr/>
          <p:nvPr/>
        </p:nvGrpSpPr>
        <p:grpSpPr>
          <a:xfrm>
            <a:off x="3792423" y="883922"/>
            <a:ext cx="3035018" cy="531040"/>
            <a:chOff x="3224531" y="951299"/>
            <a:chExt cx="2579791" cy="531040"/>
          </a:xfrm>
        </p:grpSpPr>
        <p:cxnSp>
          <p:nvCxnSpPr>
            <p:cNvPr id="226" name="Straight Connector 225"/>
            <p:cNvCxnSpPr/>
            <p:nvPr/>
          </p:nvCxnSpPr>
          <p:spPr>
            <a:xfrm flipV="1">
              <a:off x="5801470" y="951299"/>
              <a:ext cx="2852" cy="502487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H="1">
              <a:off x="3224531" y="979852"/>
              <a:ext cx="2446701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3262352" y="1095161"/>
              <a:ext cx="0" cy="387178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3" name="Rectangle 232">
            <a:extLst>
              <a:ext uri="{FF2B5EF4-FFF2-40B4-BE49-F238E27FC236}">
                <a16:creationId xmlns:a16="http://schemas.microsoft.com/office/drawing/2014/main" id="{C1FF458D-2D0B-4214-AD4A-77803CB2F4DF}"/>
              </a:ext>
            </a:extLst>
          </p:cNvPr>
          <p:cNvSpPr/>
          <p:nvPr/>
        </p:nvSpPr>
        <p:spPr>
          <a:xfrm>
            <a:off x="7481579" y="1411702"/>
            <a:ext cx="1076222" cy="593801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prstClr val="black"/>
                </a:solidFill>
              </a:rPr>
              <a:t>Penerbitan Invoice dan Perjanjian Sertifikasi</a:t>
            </a:r>
            <a:endParaRPr lang="id-ID" sz="900" dirty="0">
              <a:solidFill>
                <a:prstClr val="black"/>
              </a:solidFill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FC36F5B-04D2-467D-BD3A-479A79B30ECA}"/>
              </a:ext>
            </a:extLst>
          </p:cNvPr>
          <p:cNvSpPr/>
          <p:nvPr/>
        </p:nvSpPr>
        <p:spPr>
          <a:xfrm>
            <a:off x="9862951" y="1396058"/>
            <a:ext cx="1228753" cy="612312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prstClr val="black"/>
                </a:solidFill>
              </a:rPr>
              <a:t>Penunjukkan Asesor dan Melaksanakan Asesmen</a:t>
            </a:r>
          </a:p>
        </p:txBody>
      </p:sp>
      <p:sp>
        <p:nvSpPr>
          <p:cNvPr id="244" name="Flowchart: Decision 243">
            <a:extLst>
              <a:ext uri="{FF2B5EF4-FFF2-40B4-BE49-F238E27FC236}">
                <a16:creationId xmlns:a16="http://schemas.microsoft.com/office/drawing/2014/main" id="{475167E5-1F27-46DE-8BF1-5479132379D1}"/>
              </a:ext>
            </a:extLst>
          </p:cNvPr>
          <p:cNvSpPr/>
          <p:nvPr/>
        </p:nvSpPr>
        <p:spPr>
          <a:xfrm>
            <a:off x="9826940" y="2318584"/>
            <a:ext cx="1063848" cy="642326"/>
          </a:xfrm>
          <a:prstGeom prst="flowChartDecision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 dirty="0">
              <a:solidFill>
                <a:prstClr val="black"/>
              </a:solidFill>
            </a:endParaRPr>
          </a:p>
        </p:txBody>
      </p:sp>
      <p:cxnSp>
        <p:nvCxnSpPr>
          <p:cNvPr id="248" name="Straight Arrow Connector 25">
            <a:extLst>
              <a:ext uri="{FF2B5EF4-FFF2-40B4-BE49-F238E27FC236}">
                <a16:creationId xmlns:a16="http://schemas.microsoft.com/office/drawing/2014/main" id="{791382A1-6430-4716-90C9-BDB9D41DAA23}"/>
              </a:ext>
            </a:extLst>
          </p:cNvPr>
          <p:cNvCxnSpPr>
            <a:cxnSpLocks/>
          </p:cNvCxnSpPr>
          <p:nvPr/>
        </p:nvCxnSpPr>
        <p:spPr>
          <a:xfrm flipV="1">
            <a:off x="9690035" y="1718735"/>
            <a:ext cx="172915" cy="3909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5">
            <a:extLst>
              <a:ext uri="{FF2B5EF4-FFF2-40B4-BE49-F238E27FC236}">
                <a16:creationId xmlns:a16="http://schemas.microsoft.com/office/drawing/2014/main" id="{791382A1-6430-4716-90C9-BDB9D41DAA23}"/>
              </a:ext>
            </a:extLst>
          </p:cNvPr>
          <p:cNvCxnSpPr>
            <a:cxnSpLocks/>
          </p:cNvCxnSpPr>
          <p:nvPr/>
        </p:nvCxnSpPr>
        <p:spPr>
          <a:xfrm>
            <a:off x="8562046" y="1721476"/>
            <a:ext cx="172915" cy="3245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10012334" y="2418676"/>
            <a:ext cx="87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</a:rPr>
              <a:t>Penetapan Keputusan</a:t>
            </a:r>
            <a:endParaRPr lang="id-ID" sz="1000">
              <a:solidFill>
                <a:prstClr val="black"/>
              </a:solidFill>
            </a:endParaRPr>
          </a:p>
        </p:txBody>
      </p:sp>
      <p:cxnSp>
        <p:nvCxnSpPr>
          <p:cNvPr id="267" name="Straight Arrow Connector 25">
            <a:extLst>
              <a:ext uri="{FF2B5EF4-FFF2-40B4-BE49-F238E27FC236}">
                <a16:creationId xmlns:a16="http://schemas.microsoft.com/office/drawing/2014/main" id="{D76E68AB-ECED-4255-99C5-BAE2D88BDA42}"/>
              </a:ext>
            </a:extLst>
          </p:cNvPr>
          <p:cNvCxnSpPr>
            <a:cxnSpLocks/>
          </p:cNvCxnSpPr>
          <p:nvPr/>
        </p:nvCxnSpPr>
        <p:spPr>
          <a:xfrm flipH="1" flipV="1">
            <a:off x="3211575" y="1883904"/>
            <a:ext cx="220988" cy="1352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5">
            <a:extLst>
              <a:ext uri="{FF2B5EF4-FFF2-40B4-BE49-F238E27FC236}">
                <a16:creationId xmlns:a16="http://schemas.microsoft.com/office/drawing/2014/main" id="{D76E68AB-ECED-4255-99C5-BAE2D88BDA42}"/>
              </a:ext>
            </a:extLst>
          </p:cNvPr>
          <p:cNvCxnSpPr>
            <a:cxnSpLocks/>
          </p:cNvCxnSpPr>
          <p:nvPr/>
        </p:nvCxnSpPr>
        <p:spPr>
          <a:xfrm flipH="1">
            <a:off x="750975" y="1809549"/>
            <a:ext cx="288553" cy="2394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B8F9D518-E2EA-416E-BC8D-543F7F5FBE92}"/>
              </a:ext>
            </a:extLst>
          </p:cNvPr>
          <p:cNvSpPr txBox="1"/>
          <p:nvPr/>
        </p:nvSpPr>
        <p:spPr>
          <a:xfrm>
            <a:off x="8420490" y="1987896"/>
            <a:ext cx="16854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>
                <a:solidFill>
                  <a:prstClr val="black"/>
                </a:solidFill>
              </a:rPr>
              <a:t>-</a:t>
            </a:r>
            <a:r>
              <a:rPr lang="en-US" sz="900">
                <a:solidFill>
                  <a:prstClr val="black"/>
                </a:solidFill>
              </a:rPr>
              <a:t> (&lt;7 Hari Kerja)</a:t>
            </a:r>
            <a:r>
              <a:rPr lang="en-US" sz="900" i="1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sz="900" i="1">
                <a:solidFill>
                  <a:prstClr val="black"/>
                </a:solidFill>
              </a:rPr>
              <a:t>Email/ Payment Gateway</a:t>
            </a:r>
          </a:p>
          <a:p>
            <a:pPr algn="ctr"/>
            <a:r>
              <a:rPr lang="en-US" sz="900" i="1">
                <a:solidFill>
                  <a:prstClr val="black"/>
                </a:solidFill>
              </a:rPr>
              <a:t>- Notifikasi ke SIKI dan UMKU</a:t>
            </a:r>
            <a:endParaRPr lang="id-ID" sz="900" i="1" dirty="0">
              <a:solidFill>
                <a:prstClr val="black"/>
              </a:solidFill>
            </a:endParaRPr>
          </a:p>
        </p:txBody>
      </p:sp>
      <p:cxnSp>
        <p:nvCxnSpPr>
          <p:cNvPr id="277" name="Connector: Elbow 104">
            <a:extLst>
              <a:ext uri="{FF2B5EF4-FFF2-40B4-BE49-F238E27FC236}">
                <a16:creationId xmlns:a16="http://schemas.microsoft.com/office/drawing/2014/main" id="{1D94EAD8-1125-4528-A643-BA99931954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76756" y="2933320"/>
            <a:ext cx="535499" cy="2505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>
            <a:endCxn id="244" idx="0"/>
          </p:cNvCxnSpPr>
          <p:nvPr/>
        </p:nvCxnSpPr>
        <p:spPr>
          <a:xfrm>
            <a:off x="10357651" y="2024386"/>
            <a:ext cx="1213" cy="2941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Arrow Connector 338"/>
          <p:cNvCxnSpPr/>
          <p:nvPr/>
        </p:nvCxnSpPr>
        <p:spPr>
          <a:xfrm>
            <a:off x="1610350" y="1710903"/>
            <a:ext cx="478332" cy="23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FB9A880-6295-4F14-A155-EAA7AB3293E9}"/>
              </a:ext>
            </a:extLst>
          </p:cNvPr>
          <p:cNvSpPr txBox="1"/>
          <p:nvPr/>
        </p:nvSpPr>
        <p:spPr>
          <a:xfrm>
            <a:off x="212520" y="2774582"/>
            <a:ext cx="14086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-112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NIB </a:t>
            </a:r>
          </a:p>
          <a:p>
            <a:pPr marL="112713" marR="0" lvl="0" indent="-112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dirty="0" err="1">
                <a:solidFill>
                  <a:prstClr val="black"/>
                </a:solidFill>
                <a:latin typeface="Calibri"/>
              </a:rPr>
              <a:t>Sertifikat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Standar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12713" marR="0" lvl="0" indent="-112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UMKU</a:t>
            </a:r>
          </a:p>
          <a:p>
            <a:pPr marL="112713" marR="0" lvl="0" indent="-112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SBU</a:t>
            </a:r>
            <a:endParaRPr kumimoji="0" lang="id-ID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oogle Shape;94;p13">
            <a:extLst>
              <a:ext uri="{FF2B5EF4-FFF2-40B4-BE49-F238E27FC236}">
                <a16:creationId xmlns:a16="http://schemas.microsoft.com/office/drawing/2014/main" id="{80ABC4CA-8D0C-9FE4-DA74-CD341BA9E2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105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98F27504-C8FF-E7B3-C944-4B80D9C72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3" y="33619"/>
            <a:ext cx="1615921" cy="614684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CC8793A-06CE-C340-94EB-6000CBDDE35B}"/>
              </a:ext>
            </a:extLst>
          </p:cNvPr>
          <p:cNvSpPr txBox="1">
            <a:spLocks/>
          </p:cNvSpPr>
          <p:nvPr/>
        </p:nvSpPr>
        <p:spPr>
          <a:xfrm>
            <a:off x="2919315" y="1"/>
            <a:ext cx="6782059" cy="90215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sz="2300" b="1" dirty="0">
                <a:solidFill>
                  <a:srgbClr val="1E3267"/>
                </a:solidFill>
                <a:latin typeface="Century Gothic" panose="020B0502020202020204" pitchFamily="34" charset="0"/>
              </a:rPr>
              <a:t>TABEL KODIFIKASI STATUS SESUAI DENGAN </a:t>
            </a:r>
            <a:r>
              <a:rPr lang="en-US" sz="2300" dirty="0">
                <a:solidFill>
                  <a:srgbClr val="1E3267"/>
                </a:solidFill>
                <a:latin typeface="Century Gothic" panose="020B0502020202020204" pitchFamily="34" charset="0"/>
              </a:rPr>
              <a:t>URUTAN PROSES SERTIFIKASI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1E66C4C-3B6F-4486-BBA3-3B15E9124825}"/>
              </a:ext>
            </a:extLst>
          </p:cNvPr>
          <p:cNvGraphicFramePr>
            <a:graphicFrameLocks noGrp="1"/>
          </p:cNvGraphicFramePr>
          <p:nvPr/>
        </p:nvGraphicFramePr>
        <p:xfrm>
          <a:off x="1319914" y="1026353"/>
          <a:ext cx="9285980" cy="4618178"/>
        </p:xfrm>
        <a:graphic>
          <a:graphicData uri="http://schemas.openxmlformats.org/drawingml/2006/table">
            <a:tbl>
              <a:tblPr firstRow="1" firstCol="1" bandRow="1"/>
              <a:tblGrid>
                <a:gridCol w="588497">
                  <a:extLst>
                    <a:ext uri="{9D8B030D-6E8A-4147-A177-3AD203B41FA5}">
                      <a16:colId xmlns:a16="http://schemas.microsoft.com/office/drawing/2014/main" val="877962903"/>
                    </a:ext>
                  </a:extLst>
                </a:gridCol>
                <a:gridCol w="803105">
                  <a:extLst>
                    <a:ext uri="{9D8B030D-6E8A-4147-A177-3AD203B41FA5}">
                      <a16:colId xmlns:a16="http://schemas.microsoft.com/office/drawing/2014/main" val="940204930"/>
                    </a:ext>
                  </a:extLst>
                </a:gridCol>
                <a:gridCol w="1755807">
                  <a:extLst>
                    <a:ext uri="{9D8B030D-6E8A-4147-A177-3AD203B41FA5}">
                      <a16:colId xmlns:a16="http://schemas.microsoft.com/office/drawing/2014/main" val="2148030482"/>
                    </a:ext>
                  </a:extLst>
                </a:gridCol>
                <a:gridCol w="6138571">
                  <a:extLst>
                    <a:ext uri="{9D8B030D-6E8A-4147-A177-3AD203B41FA5}">
                      <a16:colId xmlns:a16="http://schemas.microsoft.com/office/drawing/2014/main" val="3828202353"/>
                    </a:ext>
                  </a:extLst>
                </a:gridCol>
              </a:tblGrid>
              <a:tr h="364131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NO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878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KODE STATUS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878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KETERANGAN STATUS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878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PENJELASAN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8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226223"/>
                  </a:ext>
                </a:extLst>
              </a:tr>
              <a:tr h="359049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Validasi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Petugas LSP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/LSBU</a:t>
                      </a: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melakukan pengecekkan terhadap permohonan izin tersebut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9646"/>
                  </a:ext>
                </a:extLst>
              </a:tr>
              <a:tr h="544756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Dokumen lengkap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Dokumen permohonan izin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dinyatakan</a:t>
                      </a: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lengkap dan benar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oleh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Petugas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LSP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/LSBU</a:t>
                      </a: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yang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selanjutnya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akan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disampaikan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permohonan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pembayaran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(invoice)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69742"/>
                  </a:ext>
                </a:extLst>
              </a:tr>
              <a:tr h="440295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Dokumen tidak lengkap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Dokumen permohonan izin belum lengkap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dikembalikan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ke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pelaku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usaha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935442"/>
                  </a:ext>
                </a:extLst>
              </a:tr>
              <a:tr h="440295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30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Verifikasi pembayaran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Petugas LSP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/LSBU</a:t>
                      </a: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melakukan verifikasi pembayaran terhadap Pelaku Usaha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195766"/>
                  </a:ext>
                </a:extLst>
              </a:tr>
              <a:tr h="544756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31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Konfirmasi pembayaran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Petugas LSP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/LSBU</a:t>
                      </a: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melakukan konfirmasi pembayaran terhadap Pelaku Usaha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termasuk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surat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perjanjian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sertifikasi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selanjutnya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akan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dilakukan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proses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asesmen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oleh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asesor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35425"/>
                  </a:ext>
                </a:extLst>
              </a:tr>
              <a:tr h="395949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50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Disetujui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LSP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/LSBU</a:t>
                      </a: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menyetujui permohonan Izin Usaha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setelah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melalui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proses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asesmen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(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rekomendasi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asesor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)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675025"/>
                  </a:ext>
                </a:extLst>
              </a:tr>
              <a:tr h="464267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39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70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39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Penghentian</a:t>
                      </a:r>
                      <a:r>
                        <a:rPr lang="en-US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sementara</a:t>
                      </a:r>
                      <a:r>
                        <a:rPr lang="en-US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kegiatan</a:t>
                      </a:r>
                      <a:r>
                        <a:rPr lang="en-US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berusaha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39F"/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Petugas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menghentikan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sementara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kegiatan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berusaha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apabila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izin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tersebut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bermasalah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3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625758"/>
                  </a:ext>
                </a:extLst>
              </a:tr>
              <a:tr h="395949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90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Ditolak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LSP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/LSBU</a:t>
                      </a:r>
                      <a:r>
                        <a:rPr lang="id-ID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menolak permohonan Izin Usaha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setelah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melalui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proses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asesmen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(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rekomendasi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asesor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),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dilakukan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bagi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permohonan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stelah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status 10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486919"/>
                  </a:ext>
                </a:extLst>
              </a:tr>
              <a:tr h="208162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91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Pencabutan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Sertifikat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dicabut</a:t>
                      </a:r>
                      <a:endParaRPr lang="en-US" sz="1200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705797"/>
                  </a:ext>
                </a:extLst>
              </a:tr>
              <a:tr h="208162"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92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Pembatalan</a:t>
                      </a:r>
                      <a:endParaRPr lang="en-US" sz="1100" b="1" dirty="0"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714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7429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1144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4859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85737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22885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600325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971800" algn="l" defTabSz="742950" rtl="0" eaLnBrk="1" latinLnBrk="0" hangingPunct="1">
                        <a:defRPr sz="1463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Permohonan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dibatalkan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khusus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bagi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permohonan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sebelum</a:t>
                      </a:r>
                      <a:r>
                        <a:rPr lang="en-US" sz="12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status 10</a:t>
                      </a:r>
                    </a:p>
                  </a:txBody>
                  <a:tcPr marL="51286" marR="5128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423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5E13BE3-A7AE-B532-B78F-05E69E7DE216}"/>
              </a:ext>
            </a:extLst>
          </p:cNvPr>
          <p:cNvSpPr txBox="1"/>
          <p:nvPr/>
        </p:nvSpPr>
        <p:spPr>
          <a:xfrm>
            <a:off x="219952" y="6075428"/>
            <a:ext cx="6162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Khusus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kolektif</a:t>
            </a:r>
            <a:r>
              <a:rPr lang="en-US" sz="1400" dirty="0">
                <a:latin typeface="Gill Sans MT" panose="020B0502020104020203" pitchFamily="34" charset="0"/>
              </a:rPr>
              <a:t> SKK :  status 30 – invoice </a:t>
            </a:r>
            <a:r>
              <a:rPr lang="en-US" sz="1400" dirty="0" err="1">
                <a:latin typeface="Gill Sans MT" panose="020B0502020104020203" pitchFamily="34" charset="0"/>
              </a:rPr>
              <a:t>tahap</a:t>
            </a:r>
            <a:r>
              <a:rPr lang="en-US" sz="1400" dirty="0">
                <a:latin typeface="Gill Sans MT" panose="020B0502020104020203" pitchFamily="34" charset="0"/>
              </a:rPr>
              <a:t> 1, status 32 – </a:t>
            </a:r>
            <a:r>
              <a:rPr lang="en-US" sz="1400" dirty="0" err="1">
                <a:latin typeface="Gill Sans MT" panose="020B0502020104020203" pitchFamily="34" charset="0"/>
              </a:rPr>
              <a:t>pembayaran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tahap</a:t>
            </a:r>
            <a:r>
              <a:rPr lang="en-US" sz="1400" dirty="0">
                <a:latin typeface="Gill Sans MT" panose="020B0502020104020203" pitchFamily="34" charset="0"/>
              </a:rPr>
              <a:t> 1</a:t>
            </a:r>
          </a:p>
          <a:p>
            <a:r>
              <a:rPr lang="en-US" sz="1400" dirty="0">
                <a:latin typeface="Gill Sans MT" panose="020B0502020104020203" pitchFamily="34" charset="0"/>
              </a:rPr>
              <a:t>                                 status 31 – invoice </a:t>
            </a:r>
            <a:r>
              <a:rPr lang="en-US" sz="1400" dirty="0" err="1">
                <a:latin typeface="Gill Sans MT" panose="020B0502020104020203" pitchFamily="34" charset="0"/>
              </a:rPr>
              <a:t>tahap</a:t>
            </a:r>
            <a:r>
              <a:rPr lang="en-US" sz="1400" dirty="0">
                <a:latin typeface="Gill Sans MT" panose="020B0502020104020203" pitchFamily="34" charset="0"/>
              </a:rPr>
              <a:t> 2, status 33 – </a:t>
            </a:r>
            <a:r>
              <a:rPr lang="en-US" sz="1400" dirty="0" err="1">
                <a:latin typeface="Gill Sans MT" panose="020B0502020104020203" pitchFamily="34" charset="0"/>
              </a:rPr>
              <a:t>pembayaran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tahap</a:t>
            </a:r>
            <a:r>
              <a:rPr lang="en-US" sz="1400" dirty="0">
                <a:latin typeface="Gill Sans MT" panose="020B0502020104020203" pitchFamily="34" charset="0"/>
              </a:rPr>
              <a:t>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AABD66-39FF-CC2D-F35F-5F7A3B336AAF}"/>
              </a:ext>
            </a:extLst>
          </p:cNvPr>
          <p:cNvSpPr txBox="1"/>
          <p:nvPr/>
        </p:nvSpPr>
        <p:spPr>
          <a:xfrm>
            <a:off x="6474572" y="6022581"/>
            <a:ext cx="5057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0"/>
              </a:rPr>
              <a:t>Khusus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Perubahan</a:t>
            </a:r>
            <a:r>
              <a:rPr lang="en-US" sz="1400" dirty="0">
                <a:latin typeface="Gill Sans MT" panose="020B0502020104020203" pitchFamily="34" charset="0"/>
              </a:rPr>
              <a:t>:  status 101 – </a:t>
            </a:r>
            <a:r>
              <a:rPr lang="en-US" sz="1400" dirty="0" err="1">
                <a:latin typeface="Gill Sans MT" panose="020B0502020104020203" pitchFamily="34" charset="0"/>
              </a:rPr>
              <a:t>Perubahan</a:t>
            </a:r>
            <a:r>
              <a:rPr lang="en-US" sz="1400" dirty="0">
                <a:latin typeface="Gill Sans MT" panose="020B0502020104020203" pitchFamily="34" charset="0"/>
              </a:rPr>
              <a:t> SBU </a:t>
            </a:r>
            <a:r>
              <a:rPr lang="en-US" sz="1400" dirty="0" err="1">
                <a:latin typeface="Gill Sans MT" panose="020B0502020104020203" pitchFamily="34" charset="0"/>
              </a:rPr>
              <a:t>melalui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Asesmen</a:t>
            </a:r>
            <a:endParaRPr lang="en-US" sz="1400" dirty="0">
              <a:latin typeface="Gill Sans MT" panose="020B0502020104020203" pitchFamily="34" charset="0"/>
            </a:endParaRPr>
          </a:p>
          <a:p>
            <a:r>
              <a:rPr lang="en-US" sz="1400" dirty="0">
                <a:latin typeface="Gill Sans MT" panose="020B0502020104020203" pitchFamily="34" charset="0"/>
              </a:rPr>
              <a:t>                             status 102 – </a:t>
            </a:r>
            <a:r>
              <a:rPr lang="en-US" sz="1400" dirty="0" err="1">
                <a:latin typeface="Gill Sans MT" panose="020B0502020104020203" pitchFamily="34" charset="0"/>
              </a:rPr>
              <a:t>Perubahan</a:t>
            </a:r>
            <a:r>
              <a:rPr lang="en-US" sz="1400" dirty="0">
                <a:latin typeface="Gill Sans MT" panose="020B0502020104020203" pitchFamily="34" charset="0"/>
              </a:rPr>
              <a:t> SBU/SKK non </a:t>
            </a:r>
            <a:r>
              <a:rPr lang="en-US" sz="1400" dirty="0" err="1">
                <a:latin typeface="Gill Sans MT" panose="020B0502020104020203" pitchFamily="34" charset="0"/>
              </a:rPr>
              <a:t>Asesmen</a:t>
            </a:r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12" name="Google Shape;94;p13">
            <a:extLst>
              <a:ext uri="{FF2B5EF4-FFF2-40B4-BE49-F238E27FC236}">
                <a16:creationId xmlns:a16="http://schemas.microsoft.com/office/drawing/2014/main" id="{FFF86987-DE31-F17F-7130-3AF5443E2F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527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271412" y="125692"/>
            <a:ext cx="101205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23">
              <a:tabLst>
                <a:tab pos="347671" algn="l"/>
              </a:tabLst>
              <a:defRPr/>
            </a:pPr>
            <a:r>
              <a:rPr lang="en-US" sz="2400" b="1" dirty="0">
                <a:solidFill>
                  <a:srgbClr val="0E4F83"/>
                </a:solidFill>
                <a:latin typeface="Century Gothic"/>
              </a:rPr>
              <a:t>PENGEMBANGAN KEPROFESIAN BERKELANJUTAN</a:t>
            </a:r>
            <a:endParaRPr lang="en-US" sz="2400" dirty="0">
              <a:solidFill>
                <a:srgbClr val="0E4F83"/>
              </a:solidFill>
              <a:latin typeface="Century Gothic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154957-68AB-414D-8F5B-A49D3A26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F0A64-36F3-5E02-38E3-8C52A6CB868C}"/>
              </a:ext>
            </a:extLst>
          </p:cNvPr>
          <p:cNvSpPr/>
          <p:nvPr/>
        </p:nvSpPr>
        <p:spPr>
          <a:xfrm rot="5400000">
            <a:off x="2583990" y="2086001"/>
            <a:ext cx="2169507" cy="2017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BDA95-0EED-BF3E-FBC7-F30362770D22}"/>
              </a:ext>
            </a:extLst>
          </p:cNvPr>
          <p:cNvSpPr/>
          <p:nvPr/>
        </p:nvSpPr>
        <p:spPr>
          <a:xfrm rot="5400000">
            <a:off x="4819331" y="2086001"/>
            <a:ext cx="2169506" cy="2017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A07100-62FA-189B-46F6-12972943092E}"/>
              </a:ext>
            </a:extLst>
          </p:cNvPr>
          <p:cNvSpPr/>
          <p:nvPr/>
        </p:nvSpPr>
        <p:spPr>
          <a:xfrm rot="5400000">
            <a:off x="7032290" y="2086004"/>
            <a:ext cx="2169507" cy="20178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EC191-0595-3DFB-3F33-5131D91F2C8D}"/>
              </a:ext>
            </a:extLst>
          </p:cNvPr>
          <p:cNvGrpSpPr/>
          <p:nvPr/>
        </p:nvGrpSpPr>
        <p:grpSpPr>
          <a:xfrm>
            <a:off x="3363208" y="1775679"/>
            <a:ext cx="613064" cy="613064"/>
            <a:chOff x="645658" y="2456893"/>
            <a:chExt cx="613064" cy="6130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D86D80-A036-9010-7DC8-17783586D8AA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accent1">
                <a:lumMod val="7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18252D-26D0-1E83-741E-60ACB193D101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4B66A0-0088-5744-6F31-FFA6A792DF19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DF822D52-C2A3-9092-4F7F-F0C7D2D26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15FB6FD-9621-4C5D-531C-5F27A1082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6F3942-6D31-CB86-96F8-037516BCC0C6}"/>
              </a:ext>
            </a:extLst>
          </p:cNvPr>
          <p:cNvGrpSpPr/>
          <p:nvPr/>
        </p:nvGrpSpPr>
        <p:grpSpPr>
          <a:xfrm>
            <a:off x="5598548" y="1705487"/>
            <a:ext cx="613064" cy="613064"/>
            <a:chOff x="645658" y="2456893"/>
            <a:chExt cx="613064" cy="61306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5F08770-A8D5-FF89-506F-1D1731425267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D2B077-A400-FB02-7165-4D6B361CDFC0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E15D66-27B5-5583-4468-835FFC95E5F4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8857F848-2A08-D825-F1CD-853947351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B1A6EE21-FF81-3F55-A09C-AA3343EA3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D0B81A-0712-F90E-6C70-7FD2BE3694FE}"/>
              </a:ext>
            </a:extLst>
          </p:cNvPr>
          <p:cNvGrpSpPr/>
          <p:nvPr/>
        </p:nvGrpSpPr>
        <p:grpSpPr>
          <a:xfrm>
            <a:off x="7811508" y="1775680"/>
            <a:ext cx="613064" cy="613064"/>
            <a:chOff x="645658" y="2456893"/>
            <a:chExt cx="613064" cy="61306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8C19CF4-1FC7-341B-D82C-F22A41030DDD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accent1">
                <a:lumMod val="7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BC3083F-505F-AE93-B8EE-A51CD4C2CB54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BF717E-C1FE-0C93-A627-C45106FF3FB0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5E1C98DF-B996-46B2-D49A-241F03869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4195E055-13FF-5762-9D51-59241A4E5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5682B3-4FAA-E327-0176-0365C758EDCD}"/>
              </a:ext>
            </a:extLst>
          </p:cNvPr>
          <p:cNvSpPr txBox="1"/>
          <p:nvPr/>
        </p:nvSpPr>
        <p:spPr>
          <a:xfrm>
            <a:off x="2871655" y="3337516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Pengajuan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PKB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35980D-D72F-9147-D221-99CD310E2245}"/>
              </a:ext>
            </a:extLst>
          </p:cNvPr>
          <p:cNvSpPr txBox="1"/>
          <p:nvPr/>
        </p:nvSpPr>
        <p:spPr>
          <a:xfrm>
            <a:off x="7319955" y="3337517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Pelaporan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PKB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81B8A0-4AB7-78B1-1F19-722F29406E10}"/>
              </a:ext>
            </a:extLst>
          </p:cNvPr>
          <p:cNvSpPr txBox="1"/>
          <p:nvPr/>
        </p:nvSpPr>
        <p:spPr>
          <a:xfrm>
            <a:off x="5106995" y="3318837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Pelaksanaan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PKB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FF7150-ED08-19C8-EBF6-4FD36924FBC1}"/>
              </a:ext>
            </a:extLst>
          </p:cNvPr>
          <p:cNvSpPr/>
          <p:nvPr/>
        </p:nvSpPr>
        <p:spPr>
          <a:xfrm rot="5400000">
            <a:off x="365275" y="2085998"/>
            <a:ext cx="2169506" cy="2017880"/>
          </a:xfrm>
          <a:prstGeom prst="rect">
            <a:avLst/>
          </a:prstGeom>
          <a:solidFill>
            <a:srgbClr val="08517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DD311C-80CB-E2AF-12EF-8382C11DFBD1}"/>
              </a:ext>
            </a:extLst>
          </p:cNvPr>
          <p:cNvGrpSpPr/>
          <p:nvPr/>
        </p:nvGrpSpPr>
        <p:grpSpPr>
          <a:xfrm>
            <a:off x="1144492" y="1705484"/>
            <a:ext cx="613064" cy="613064"/>
            <a:chOff x="645658" y="2456893"/>
            <a:chExt cx="613064" cy="6130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6ED084-49F5-0E4C-6633-BBE97FA952A8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BC14473-D9A9-0502-F344-FB2C78F2DF84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DE1260-442F-1FF3-D6C3-BB5338FA0CAA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2B186E66-E29A-AAAC-2506-E67083366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id="{22B92094-2163-F580-1AE9-50B2A6884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C138FB2-0254-2761-A987-8ED7278FF736}"/>
              </a:ext>
            </a:extLst>
          </p:cNvPr>
          <p:cNvSpPr txBox="1"/>
          <p:nvPr/>
        </p:nvSpPr>
        <p:spPr>
          <a:xfrm>
            <a:off x="586819" y="3347501"/>
            <a:ext cx="178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Registrasi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Akun </a:t>
            </a:r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Penyelenggara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A95E11D-471B-B097-BA1D-B6F01429859B}"/>
              </a:ext>
            </a:extLst>
          </p:cNvPr>
          <p:cNvSpPr/>
          <p:nvPr/>
        </p:nvSpPr>
        <p:spPr>
          <a:xfrm rot="5400000">
            <a:off x="9621566" y="2012006"/>
            <a:ext cx="2169506" cy="217126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C21475-5003-341C-2F00-747F0110DDAB}"/>
              </a:ext>
            </a:extLst>
          </p:cNvPr>
          <p:cNvSpPr txBox="1"/>
          <p:nvPr/>
        </p:nvSpPr>
        <p:spPr>
          <a:xfrm>
            <a:off x="9908825" y="3254654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latin typeface="Century Gothic" panose="020B0502020202020204" pitchFamily="34" charset="0"/>
              </a:rPr>
              <a:t> PKB </a:t>
            </a:r>
            <a:r>
              <a:rPr lang="en-US" sz="1600" b="1" dirty="0" err="1">
                <a:latin typeface="Century Gothic" panose="020B0502020202020204" pitchFamily="34" charset="0"/>
              </a:rPr>
              <a:t>Terverifikasi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548EC92-EADA-2A8E-360F-E07E35CA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28" y="2484060"/>
            <a:ext cx="559861" cy="5598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4E6A700-C13C-22C8-7490-999131C48E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47" y="2570163"/>
            <a:ext cx="613064" cy="6130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744E6D-C9D8-8889-00F2-D07F1058A7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97" y="2611976"/>
            <a:ext cx="551063" cy="5510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373B326-54D8-0ECE-AFB7-9CCCA4695C5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07" y="2586891"/>
            <a:ext cx="576148" cy="57614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4B5CD52-C041-477E-2A77-FAAFC9B0766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41" y="2570163"/>
            <a:ext cx="609604" cy="6096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00A9169-98C9-9E5D-8E8D-94CDB0BBD61F}"/>
              </a:ext>
            </a:extLst>
          </p:cNvPr>
          <p:cNvSpPr txBox="1"/>
          <p:nvPr/>
        </p:nvSpPr>
        <p:spPr>
          <a:xfrm>
            <a:off x="2507955" y="5016679"/>
            <a:ext cx="5401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err="1">
                <a:latin typeface="Century Gothic" panose="020B0502020202020204" pitchFamily="34" charset="0"/>
              </a:rPr>
              <a:t>Registrasi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akun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penyelenggara</a:t>
            </a:r>
            <a:r>
              <a:rPr lang="en-US" sz="1600" b="1" dirty="0">
                <a:latin typeface="Century Gothic" panose="020B0502020202020204" pitchFamily="34" charset="0"/>
              </a:rPr>
              <a:t>, </a:t>
            </a:r>
            <a:r>
              <a:rPr lang="en-US" sz="1600" b="1" dirty="0" err="1">
                <a:latin typeface="Century Gothic" panose="020B0502020202020204" pitchFamily="34" charset="0"/>
              </a:rPr>
              <a:t>pengajuan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latin typeface="Century Gothic" panose="020B0502020202020204" pitchFamily="34" charset="0"/>
              </a:rPr>
              <a:t> PKB, dan </a:t>
            </a:r>
            <a:r>
              <a:rPr lang="en-US" sz="1600" b="1" dirty="0" err="1">
                <a:latin typeface="Century Gothic" panose="020B0502020202020204" pitchFamily="34" charset="0"/>
              </a:rPr>
              <a:t>pelaporan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latin typeface="Century Gothic" panose="020B0502020202020204" pitchFamily="34" charset="0"/>
              </a:rPr>
              <a:t> PKB </a:t>
            </a:r>
            <a:r>
              <a:rPr lang="en-US" sz="1600" b="1" dirty="0" err="1">
                <a:latin typeface="Century Gothic" panose="020B0502020202020204" pitchFamily="34" charset="0"/>
              </a:rPr>
              <a:t>melalui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sistem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PKB LPJK (https://siki.pu.go.id/pkb-v2/)</a:t>
            </a:r>
            <a:r>
              <a:rPr lang="en-US" sz="1600" b="1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55F9C0-8096-76AF-05A7-891C7F5DF2F0}"/>
              </a:ext>
            </a:extLst>
          </p:cNvPr>
          <p:cNvGrpSpPr/>
          <p:nvPr/>
        </p:nvGrpSpPr>
        <p:grpSpPr>
          <a:xfrm>
            <a:off x="441088" y="4347425"/>
            <a:ext cx="1976172" cy="2169506"/>
            <a:chOff x="8577855" y="4419449"/>
            <a:chExt cx="1976172" cy="216950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C373AE6-1697-AE3E-0DF8-B8B02B635BF2}"/>
                </a:ext>
              </a:extLst>
            </p:cNvPr>
            <p:cNvSpPr/>
            <p:nvPr/>
          </p:nvSpPr>
          <p:spPr>
            <a:xfrm>
              <a:off x="8577855" y="4419449"/>
              <a:ext cx="1976172" cy="2169506"/>
            </a:xfrm>
            <a:prstGeom prst="round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3FF1DED-BD19-DCC6-0026-B86E9B568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122" y="4542987"/>
              <a:ext cx="1752916" cy="175291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2A0167A-EFB1-0886-C4FA-B62086A49AE7}"/>
                </a:ext>
              </a:extLst>
            </p:cNvPr>
            <p:cNvSpPr txBox="1"/>
            <p:nvPr/>
          </p:nvSpPr>
          <p:spPr>
            <a:xfrm>
              <a:off x="8700122" y="6227783"/>
              <a:ext cx="174388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085171"/>
                  </a:solidFill>
                  <a:latin typeface="Century Gothic" panose="020B0502020202020204" pitchFamily="34" charset="0"/>
                </a:rPr>
                <a:t>Sistem</a:t>
              </a:r>
              <a:r>
                <a:rPr lang="en-US" sz="1400" b="1" dirty="0">
                  <a:solidFill>
                    <a:srgbClr val="085171"/>
                  </a:solidFill>
                  <a:latin typeface="Century Gothic" panose="020B0502020202020204" pitchFamily="34" charset="0"/>
                </a:rPr>
                <a:t> PKB LPJK</a:t>
              </a:r>
              <a:endParaRPr lang="en-ID" sz="1400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B7AA385-AFB2-A7FE-4D47-1F3864558312}"/>
              </a:ext>
            </a:extLst>
          </p:cNvPr>
          <p:cNvSpPr txBox="1"/>
          <p:nvPr/>
        </p:nvSpPr>
        <p:spPr>
          <a:xfrm>
            <a:off x="9697379" y="4367257"/>
            <a:ext cx="2017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i="1" dirty="0" err="1">
                <a:latin typeface="Century Gothic" panose="020B0502020202020204" pitchFamily="34" charset="0"/>
              </a:rPr>
              <a:t>Perolehan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latin typeface="Century Gothic" panose="020B0502020202020204" pitchFamily="34" charset="0"/>
              </a:rPr>
              <a:t>angka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latin typeface="Century Gothic" panose="020B0502020202020204" pitchFamily="34" charset="0"/>
              </a:rPr>
              <a:t>kredit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i="1" dirty="0">
                <a:latin typeface="Century Gothic" panose="020B0502020202020204" pitchFamily="34" charset="0"/>
              </a:rPr>
              <a:t> PKB </a:t>
            </a:r>
            <a:r>
              <a:rPr lang="en-US" sz="1600" b="1" i="1" dirty="0" err="1">
                <a:latin typeface="Century Gothic" panose="020B0502020202020204" pitchFamily="34" charset="0"/>
              </a:rPr>
              <a:t>terverifikasi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otomatis</a:t>
            </a:r>
            <a:r>
              <a:rPr lang="en-US" sz="1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tercatat</a:t>
            </a:r>
            <a:r>
              <a:rPr lang="en-US" sz="1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 di logbook PKB </a:t>
            </a:r>
            <a:r>
              <a:rPr lang="en-US" sz="1600" b="1" i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tenaga</a:t>
            </a:r>
            <a:r>
              <a:rPr lang="en-US" sz="1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ahli</a:t>
            </a:r>
            <a:r>
              <a:rPr lang="en-US" sz="1600" b="1" i="1" dirty="0">
                <a:latin typeface="Century Gothic" panose="020B0502020202020204" pitchFamily="34" charset="0"/>
              </a:rPr>
              <a:t>.</a:t>
            </a:r>
            <a:endParaRPr lang="en-ID" sz="1600" b="1" i="1" dirty="0">
              <a:latin typeface="Century Gothic" panose="020B0502020202020204" pitchFamily="34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C1CFB1EF-C941-0E6C-1E94-8BEE6E2061C1}"/>
              </a:ext>
            </a:extLst>
          </p:cNvPr>
          <p:cNvSpPr/>
          <p:nvPr/>
        </p:nvSpPr>
        <p:spPr>
          <a:xfrm>
            <a:off x="9125984" y="2830869"/>
            <a:ext cx="494704" cy="59813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568253-6A53-CB58-43E2-49D319A8E02E}"/>
              </a:ext>
            </a:extLst>
          </p:cNvPr>
          <p:cNvSpPr txBox="1"/>
          <p:nvPr/>
        </p:nvSpPr>
        <p:spPr>
          <a:xfrm>
            <a:off x="441088" y="874228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PENYELENGGARAAN </a:t>
            </a:r>
          </a:p>
          <a:p>
            <a:r>
              <a:rPr lang="en-US" sz="1800" b="1" dirty="0">
                <a:solidFill>
                  <a:srgbClr val="08517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KEGIATAN PKB TERVERIFIKASI</a:t>
            </a:r>
          </a:p>
        </p:txBody>
      </p:sp>
      <p:pic>
        <p:nvPicPr>
          <p:cNvPr id="3" name="Google Shape;94;p13">
            <a:extLst>
              <a:ext uri="{FF2B5EF4-FFF2-40B4-BE49-F238E27FC236}">
                <a16:creationId xmlns:a16="http://schemas.microsoft.com/office/drawing/2014/main" id="{2B9C8A0B-7367-A595-AB8C-7CB364DA371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48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458482" y="196541"/>
            <a:ext cx="101205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23">
              <a:tabLst>
                <a:tab pos="347671" algn="l"/>
              </a:tabLst>
              <a:defRPr/>
            </a:pPr>
            <a:r>
              <a:rPr lang="en-US" sz="2400" b="1" dirty="0">
                <a:solidFill>
                  <a:srgbClr val="0E4F83"/>
                </a:solidFill>
                <a:latin typeface="Century Gothic"/>
              </a:rPr>
              <a:t>PENGEMBANGAN KEPROFESIAN BERKELANJUTAN</a:t>
            </a:r>
            <a:endParaRPr lang="en-US" sz="2400" dirty="0">
              <a:solidFill>
                <a:srgbClr val="0E4F83"/>
              </a:solidFill>
              <a:latin typeface="Century Gothic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154957-68AB-414D-8F5B-A49D3A26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F0A64-36F3-5E02-38E3-8C52A6CB868C}"/>
              </a:ext>
            </a:extLst>
          </p:cNvPr>
          <p:cNvSpPr/>
          <p:nvPr/>
        </p:nvSpPr>
        <p:spPr>
          <a:xfrm rot="5400000">
            <a:off x="2036005" y="2633987"/>
            <a:ext cx="3265478" cy="2017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BDA95-0EED-BF3E-FBC7-F30362770D22}"/>
              </a:ext>
            </a:extLst>
          </p:cNvPr>
          <p:cNvSpPr/>
          <p:nvPr/>
        </p:nvSpPr>
        <p:spPr>
          <a:xfrm rot="5400000">
            <a:off x="4271347" y="2633985"/>
            <a:ext cx="3265474" cy="2017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EC191-0595-3DFB-3F33-5131D91F2C8D}"/>
              </a:ext>
            </a:extLst>
          </p:cNvPr>
          <p:cNvGrpSpPr/>
          <p:nvPr/>
        </p:nvGrpSpPr>
        <p:grpSpPr>
          <a:xfrm>
            <a:off x="3363208" y="1775679"/>
            <a:ext cx="613064" cy="613064"/>
            <a:chOff x="645658" y="2456893"/>
            <a:chExt cx="613064" cy="6130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D86D80-A036-9010-7DC8-17783586D8AA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accent1">
                <a:lumMod val="7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18252D-26D0-1E83-741E-60ACB193D101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4B66A0-0088-5744-6F31-FFA6A792DF19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DF822D52-C2A3-9092-4F7F-F0C7D2D26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15FB6FD-9621-4C5D-531C-5F27A1082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6F3942-6D31-CB86-96F8-037516BCC0C6}"/>
              </a:ext>
            </a:extLst>
          </p:cNvPr>
          <p:cNvGrpSpPr/>
          <p:nvPr/>
        </p:nvGrpSpPr>
        <p:grpSpPr>
          <a:xfrm>
            <a:off x="5598548" y="1705487"/>
            <a:ext cx="613064" cy="613064"/>
            <a:chOff x="645658" y="2456893"/>
            <a:chExt cx="613064" cy="61306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5F08770-A8D5-FF89-506F-1D1731425267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D2B077-A400-FB02-7165-4D6B361CDFC0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E15D66-27B5-5583-4468-835FFC95E5F4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8857F848-2A08-D825-F1CD-853947351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B1A6EE21-FF81-3F55-A09C-AA3343EA3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781B8A0-4AB7-78B1-1F19-722F29406E10}"/>
              </a:ext>
            </a:extLst>
          </p:cNvPr>
          <p:cNvSpPr txBox="1"/>
          <p:nvPr/>
        </p:nvSpPr>
        <p:spPr>
          <a:xfrm>
            <a:off x="5106995" y="3318837"/>
            <a:ext cx="1596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Pencatatam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tidak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terverifkasi</a:t>
            </a:r>
            <a:endParaRPr lang="en-US" sz="1600" b="1" dirty="0">
              <a:solidFill>
                <a:srgbClr val="08517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(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tambah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085171"/>
                </a:solidFill>
                <a:latin typeface="Century Gothic" panose="020B0502020202020204" pitchFamily="34" charset="0"/>
              </a:rPr>
              <a:t>kegiatan</a:t>
            </a:r>
            <a:r>
              <a:rPr lang="en-US" sz="1600" b="1" dirty="0">
                <a:solidFill>
                  <a:srgbClr val="085171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FF7150-ED08-19C8-EBF6-4FD36924FBC1}"/>
              </a:ext>
            </a:extLst>
          </p:cNvPr>
          <p:cNvSpPr/>
          <p:nvPr/>
        </p:nvSpPr>
        <p:spPr>
          <a:xfrm rot="5400000">
            <a:off x="-182709" y="2633982"/>
            <a:ext cx="3265474" cy="2017880"/>
          </a:xfrm>
          <a:prstGeom prst="rect">
            <a:avLst/>
          </a:prstGeom>
          <a:solidFill>
            <a:srgbClr val="085171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DD311C-80CB-E2AF-12EF-8382C11DFBD1}"/>
              </a:ext>
            </a:extLst>
          </p:cNvPr>
          <p:cNvGrpSpPr/>
          <p:nvPr/>
        </p:nvGrpSpPr>
        <p:grpSpPr>
          <a:xfrm>
            <a:off x="1144492" y="1705484"/>
            <a:ext cx="613064" cy="613064"/>
            <a:chOff x="645658" y="2456893"/>
            <a:chExt cx="613064" cy="6130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6ED084-49F5-0E4C-6633-BBE97FA952A8}"/>
                </a:ext>
              </a:extLst>
            </p:cNvPr>
            <p:cNvSpPr/>
            <p:nvPr/>
          </p:nvSpPr>
          <p:spPr>
            <a:xfrm>
              <a:off x="645658" y="2456893"/>
              <a:ext cx="613064" cy="61306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BC14473-D9A9-0502-F344-FB2C78F2DF84}"/>
                </a:ext>
              </a:extLst>
            </p:cNvPr>
            <p:cNvSpPr/>
            <p:nvPr/>
          </p:nvSpPr>
          <p:spPr>
            <a:xfrm>
              <a:off x="743910" y="2555145"/>
              <a:ext cx="416560" cy="416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DE1260-442F-1FF3-D6C3-BB5338FA0CAA}"/>
                </a:ext>
              </a:extLst>
            </p:cNvPr>
            <p:cNvGrpSpPr/>
            <p:nvPr/>
          </p:nvGrpSpPr>
          <p:grpSpPr>
            <a:xfrm>
              <a:off x="879870" y="2654314"/>
              <a:ext cx="195351" cy="197142"/>
              <a:chOff x="7021513" y="2890838"/>
              <a:chExt cx="346076" cy="349250"/>
            </a:xfrm>
          </p:grpSpPr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2B186E66-E29A-AAAC-2506-E67083366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901" y="2890838"/>
                <a:ext cx="293688" cy="273050"/>
              </a:xfrm>
              <a:custGeom>
                <a:avLst/>
                <a:gdLst>
                  <a:gd name="T0" fmla="*/ 185 w 185"/>
                  <a:gd name="T1" fmla="*/ 0 h 172"/>
                  <a:gd name="T2" fmla="*/ 48 w 185"/>
                  <a:gd name="T3" fmla="*/ 172 h 172"/>
                  <a:gd name="T4" fmla="*/ 0 w 185"/>
                  <a:gd name="T5" fmla="*/ 12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5" h="172">
                    <a:moveTo>
                      <a:pt x="185" y="0"/>
                    </a:moveTo>
                    <a:lnTo>
                      <a:pt x="48" y="172"/>
                    </a:lnTo>
                    <a:lnTo>
                      <a:pt x="0" y="124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id="{22B92094-2163-F580-1AE9-50B2A6884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967038"/>
                <a:ext cx="271463" cy="273050"/>
              </a:xfrm>
              <a:custGeom>
                <a:avLst/>
                <a:gdLst>
                  <a:gd name="T0" fmla="*/ 71 w 72"/>
                  <a:gd name="T1" fmla="*/ 28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52 w 72"/>
                  <a:gd name="T11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72">
                    <a:moveTo>
                      <a:pt x="71" y="28"/>
                    </a:moveTo>
                    <a:cubicBezTo>
                      <a:pt x="72" y="31"/>
                      <a:pt x="72" y="33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42" y="0"/>
                      <a:pt x="47" y="1"/>
                      <a:pt x="52" y="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C138FB2-0254-2761-A987-8ED7278FF736}"/>
              </a:ext>
            </a:extLst>
          </p:cNvPr>
          <p:cNvSpPr txBox="1"/>
          <p:nvPr/>
        </p:nvSpPr>
        <p:spPr>
          <a:xfrm>
            <a:off x="221511" y="3467924"/>
            <a:ext cx="252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Login </a:t>
            </a:r>
          </a:p>
          <a:p>
            <a:pPr lvl="0" algn="ctr">
              <a:defRPr/>
            </a:pPr>
            <a:r>
              <a:rPr lang="sv-SE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https://siki.pu.go.id/pkb-v2/)</a:t>
            </a:r>
            <a:endParaRPr lang="sv-SE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A95E11D-471B-B097-BA1D-B6F01429859B}"/>
              </a:ext>
            </a:extLst>
          </p:cNvPr>
          <p:cNvSpPr/>
          <p:nvPr/>
        </p:nvSpPr>
        <p:spPr>
          <a:xfrm rot="5400000">
            <a:off x="9621566" y="2012006"/>
            <a:ext cx="2169506" cy="217126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C21475-5003-341C-2F00-747F0110DDAB}"/>
              </a:ext>
            </a:extLst>
          </p:cNvPr>
          <p:cNvSpPr txBox="1"/>
          <p:nvPr/>
        </p:nvSpPr>
        <p:spPr>
          <a:xfrm>
            <a:off x="9908825" y="3254654"/>
            <a:ext cx="159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entury Gothic" panose="020B0502020202020204" pitchFamily="34" charset="0"/>
              </a:rPr>
              <a:t>Dasboard</a:t>
            </a:r>
            <a:r>
              <a:rPr lang="en-US" sz="1600" b="1" dirty="0">
                <a:latin typeface="Century Gothic" panose="020B0502020202020204" pitchFamily="34" charset="0"/>
              </a:rPr>
              <a:t> PKB Tenaga Ahli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548EC92-EADA-2A8E-360F-E07E35CA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28" y="2484060"/>
            <a:ext cx="559861" cy="5598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744E6D-C9D8-8889-00F2-D07F1058A7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97" y="2611976"/>
            <a:ext cx="551063" cy="5510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4B5CD52-C041-477E-2A77-FAAFC9B0766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41" y="2570163"/>
            <a:ext cx="609604" cy="60960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B7AA385-AFB2-A7FE-4D47-1F3864558312}"/>
              </a:ext>
            </a:extLst>
          </p:cNvPr>
          <p:cNvSpPr txBox="1"/>
          <p:nvPr/>
        </p:nvSpPr>
        <p:spPr>
          <a:xfrm>
            <a:off x="9697379" y="4367257"/>
            <a:ext cx="2017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i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i="1" dirty="0">
                <a:latin typeface="Century Gothic" panose="020B0502020202020204" pitchFamily="34" charset="0"/>
              </a:rPr>
              <a:t> Utama</a:t>
            </a:r>
          </a:p>
          <a:p>
            <a:pPr algn="ctr">
              <a:spcAft>
                <a:spcPts val="1200"/>
              </a:spcAft>
            </a:pPr>
            <a:r>
              <a:rPr lang="en-US" sz="1600" b="1" i="1" dirty="0" err="1">
                <a:latin typeface="Century Gothic" panose="020B0502020202020204" pitchFamily="34" charset="0"/>
              </a:rPr>
              <a:t>Kegiatan</a:t>
            </a:r>
            <a:r>
              <a:rPr lang="en-US" sz="1600" b="1" i="1" dirty="0">
                <a:latin typeface="Century Gothic" panose="020B0502020202020204" pitchFamily="34" charset="0"/>
              </a:rPr>
              <a:t> </a:t>
            </a:r>
            <a:r>
              <a:rPr lang="en-US" sz="1600" b="1" i="1" dirty="0" err="1">
                <a:latin typeface="Century Gothic" panose="020B0502020202020204" pitchFamily="34" charset="0"/>
              </a:rPr>
              <a:t>Penunjang</a:t>
            </a:r>
            <a:endParaRPr lang="en-US" sz="1600" b="1" i="1" dirty="0">
              <a:latin typeface="Century Gothic" panose="020B0502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sz="1600" b="1" i="1" dirty="0">
                <a:latin typeface="Century Gothic" panose="020B0502020202020204" pitchFamily="34" charset="0"/>
              </a:rPr>
              <a:t>Nilai </a:t>
            </a:r>
            <a:r>
              <a:rPr lang="en-US" sz="1600" b="1" i="1" dirty="0" err="1">
                <a:latin typeface="Century Gothic" panose="020B0502020202020204" pitchFamily="34" charset="0"/>
              </a:rPr>
              <a:t>Kredit</a:t>
            </a:r>
            <a:endParaRPr lang="en-ID" sz="1600" b="1" i="1" dirty="0">
              <a:latin typeface="Century Gothic" panose="020B0502020202020204" pitchFamily="34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C1CFB1EF-C941-0E6C-1E94-8BEE6E2061C1}"/>
              </a:ext>
            </a:extLst>
          </p:cNvPr>
          <p:cNvSpPr/>
          <p:nvPr/>
        </p:nvSpPr>
        <p:spPr>
          <a:xfrm>
            <a:off x="7458373" y="3019771"/>
            <a:ext cx="1875360" cy="59813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568253-6A53-CB58-43E2-49D319A8E02E}"/>
              </a:ext>
            </a:extLst>
          </p:cNvPr>
          <p:cNvSpPr txBox="1"/>
          <p:nvPr/>
        </p:nvSpPr>
        <p:spPr>
          <a:xfrm>
            <a:off x="441088" y="874228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LOGBOOK PKB </a:t>
            </a:r>
          </a:p>
          <a:p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TENAGA KERJA</a:t>
            </a:r>
            <a:endParaRPr lang="en-US" sz="1800" b="1" dirty="0">
              <a:solidFill>
                <a:srgbClr val="0070C0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72B29-73F9-50BE-003A-4EC81E470C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08" y="2658464"/>
            <a:ext cx="559861" cy="559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3176B-7A19-5738-10CA-3E60579F7C71}"/>
              </a:ext>
            </a:extLst>
          </p:cNvPr>
          <p:cNvSpPr txBox="1"/>
          <p:nvPr/>
        </p:nvSpPr>
        <p:spPr>
          <a:xfrm>
            <a:off x="2747632" y="3554498"/>
            <a:ext cx="21200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Century Gothic" panose="020B0502020202020204" pitchFamily="34" charset="0"/>
              </a:rPr>
              <a:t>Kegiatan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terverifikasi</a:t>
            </a:r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1400" dirty="0" err="1">
                <a:latin typeface="Century Gothic" panose="020B0502020202020204" pitchFamily="34" charset="0"/>
              </a:rPr>
              <a:t>Otomatis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masuk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ke</a:t>
            </a:r>
            <a:r>
              <a:rPr lang="en-US" sz="1400" dirty="0">
                <a:latin typeface="Century Gothic" panose="020B0502020202020204" pitchFamily="34" charset="0"/>
              </a:rPr>
              <a:t> logbook </a:t>
            </a:r>
            <a:r>
              <a:rPr lang="en-US" sz="1400" dirty="0" err="1">
                <a:latin typeface="Century Gothic" panose="020B0502020202020204" pitchFamily="34" charset="0"/>
              </a:rPr>
              <a:t>setelah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laporan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penyelenggara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</a:rPr>
              <a:t>disahkan</a:t>
            </a:r>
            <a:r>
              <a:rPr lang="en-US" sz="1400" dirty="0">
                <a:latin typeface="Century Gothic" panose="020B0502020202020204" pitchFamily="34" charset="0"/>
              </a:rPr>
              <a:t> oleh LPJK</a:t>
            </a:r>
            <a:endParaRPr lang="en-ID" sz="1400" dirty="0"/>
          </a:p>
        </p:txBody>
      </p:sp>
      <p:pic>
        <p:nvPicPr>
          <p:cNvPr id="6" name="Google Shape;94;p13">
            <a:extLst>
              <a:ext uri="{FF2B5EF4-FFF2-40B4-BE49-F238E27FC236}">
                <a16:creationId xmlns:a16="http://schemas.microsoft.com/office/drawing/2014/main" id="{3FB7B363-7ADB-D8A7-40DA-3FC86D5EBB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15E018-225B-536A-7F52-79A553DBC30D}"/>
              </a:ext>
            </a:extLst>
          </p:cNvPr>
          <p:cNvSpPr txBox="1"/>
          <p:nvPr/>
        </p:nvSpPr>
        <p:spPr>
          <a:xfrm>
            <a:off x="701797" y="5853207"/>
            <a:ext cx="7229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1" i="1" dirty="0">
                <a:latin typeface="Century Gothic" panose="020B0502020202020204" pitchFamily="34" charset="0"/>
              </a:rPr>
              <a:t>Dalam </a:t>
            </a:r>
            <a:r>
              <a:rPr lang="en-US" sz="1800" b="1" i="1" dirty="0" err="1">
                <a:latin typeface="Century Gothic" panose="020B0502020202020204" pitchFamily="34" charset="0"/>
              </a:rPr>
              <a:t>hal</a:t>
            </a:r>
            <a:r>
              <a:rPr lang="en-US" sz="1800" b="1" i="1" dirty="0">
                <a:latin typeface="Century Gothic" panose="020B0502020202020204" pitchFamily="34" charset="0"/>
              </a:rPr>
              <a:t> </a:t>
            </a:r>
            <a:r>
              <a:rPr lang="en-US" sz="1800" b="1" i="1" dirty="0" err="1">
                <a:latin typeface="Century Gothic" panose="020B0502020202020204" pitchFamily="34" charset="0"/>
              </a:rPr>
              <a:t>seorang</a:t>
            </a:r>
            <a:r>
              <a:rPr lang="en-US" sz="1800" b="1" i="1" dirty="0">
                <a:latin typeface="Century Gothic" panose="020B0502020202020204" pitchFamily="34" charset="0"/>
              </a:rPr>
              <a:t> TKK </a:t>
            </a:r>
            <a:r>
              <a:rPr lang="en-US" sz="1800" b="1" i="1" dirty="0" err="1">
                <a:latin typeface="Century Gothic" panose="020B0502020202020204" pitchFamily="34" charset="0"/>
              </a:rPr>
              <a:t>memiliki</a:t>
            </a:r>
            <a:r>
              <a:rPr lang="en-US" sz="1800" b="1" i="1" dirty="0">
                <a:latin typeface="Century Gothic" panose="020B0502020202020204" pitchFamily="34" charset="0"/>
              </a:rPr>
              <a:t> </a:t>
            </a:r>
            <a:r>
              <a:rPr lang="en-US" sz="1800" b="1" i="1" dirty="0" err="1">
                <a:latin typeface="Century Gothic" panose="020B0502020202020204" pitchFamily="34" charset="0"/>
              </a:rPr>
              <a:t>beberapa</a:t>
            </a:r>
            <a:r>
              <a:rPr lang="en-US" sz="1800" b="1" i="1" dirty="0">
                <a:latin typeface="Century Gothic" panose="020B0502020202020204" pitchFamily="34" charset="0"/>
              </a:rPr>
              <a:t> SKK Ahli, </a:t>
            </a:r>
            <a:r>
              <a:rPr lang="en-US" sz="1800" b="1" i="1" dirty="0" err="1">
                <a:latin typeface="Century Gothic" panose="020B0502020202020204" pitchFamily="34" charset="0"/>
              </a:rPr>
              <a:t>nilai</a:t>
            </a:r>
            <a:r>
              <a:rPr lang="en-US" sz="1800" b="1" i="1" dirty="0">
                <a:latin typeface="Century Gothic" panose="020B0502020202020204" pitchFamily="34" charset="0"/>
              </a:rPr>
              <a:t> SKPK </a:t>
            </a:r>
            <a:r>
              <a:rPr lang="en-US" sz="1800" b="1" i="1" dirty="0" err="1">
                <a:latin typeface="Century Gothic" panose="020B0502020202020204" pitchFamily="34" charset="0"/>
              </a:rPr>
              <a:t>akan</a:t>
            </a:r>
            <a:r>
              <a:rPr lang="en-US" sz="1800" b="1" i="1" dirty="0">
                <a:latin typeface="Century Gothic" panose="020B0502020202020204" pitchFamily="34" charset="0"/>
              </a:rPr>
              <a:t> </a:t>
            </a:r>
            <a:r>
              <a:rPr lang="en-US" sz="1800" b="1" i="1" dirty="0" err="1">
                <a:latin typeface="Century Gothic" panose="020B0502020202020204" pitchFamily="34" charset="0"/>
              </a:rPr>
              <a:t>terbagi</a:t>
            </a:r>
            <a:r>
              <a:rPr lang="en-US" sz="1800" b="1" i="1" dirty="0">
                <a:latin typeface="Century Gothic" panose="020B0502020202020204" pitchFamily="34" charset="0"/>
              </a:rPr>
              <a:t> </a:t>
            </a:r>
            <a:r>
              <a:rPr lang="en-US" sz="1800" b="1" i="1" dirty="0" err="1">
                <a:latin typeface="Century Gothic" panose="020B0502020202020204" pitchFamily="34" charset="0"/>
              </a:rPr>
              <a:t>ke</a:t>
            </a:r>
            <a:r>
              <a:rPr lang="en-US" sz="1800" b="1" i="1" dirty="0">
                <a:latin typeface="Century Gothic" panose="020B0502020202020204" pitchFamily="34" charset="0"/>
              </a:rPr>
              <a:t> </a:t>
            </a:r>
            <a:r>
              <a:rPr lang="en-US" sz="1800" b="1" i="1" dirty="0" err="1">
                <a:latin typeface="Century Gothic" panose="020B0502020202020204" pitchFamily="34" charset="0"/>
              </a:rPr>
              <a:t>seluruh</a:t>
            </a:r>
            <a:r>
              <a:rPr lang="en-US" sz="1800" b="1" i="1" dirty="0">
                <a:latin typeface="Century Gothic" panose="020B0502020202020204" pitchFamily="34" charset="0"/>
              </a:rPr>
              <a:t> SKK </a:t>
            </a:r>
            <a:r>
              <a:rPr lang="en-US" sz="1800" b="1" i="1" dirty="0" err="1">
                <a:latin typeface="Century Gothic" panose="020B0502020202020204" pitchFamily="34" charset="0"/>
              </a:rPr>
              <a:t>dengan</a:t>
            </a:r>
            <a:r>
              <a:rPr lang="en-US" sz="1800" b="1" i="1" dirty="0">
                <a:latin typeface="Century Gothic" panose="020B0502020202020204" pitchFamily="34" charset="0"/>
              </a:rPr>
              <a:t> </a:t>
            </a:r>
            <a:r>
              <a:rPr lang="en-US" sz="1800" b="1" i="1" dirty="0" err="1">
                <a:latin typeface="Century Gothic" panose="020B0502020202020204" pitchFamily="34" charset="0"/>
              </a:rPr>
              <a:t>porsi</a:t>
            </a:r>
            <a:r>
              <a:rPr lang="en-US" sz="1800" b="1" i="1" dirty="0">
                <a:latin typeface="Century Gothic" panose="020B0502020202020204" pitchFamily="34" charset="0"/>
              </a:rPr>
              <a:t> </a:t>
            </a:r>
            <a:r>
              <a:rPr lang="en-US" sz="1800" b="1" i="1" dirty="0" err="1">
                <a:latin typeface="Century Gothic" panose="020B0502020202020204" pitchFamily="34" charset="0"/>
              </a:rPr>
              <a:t>berbeda</a:t>
            </a:r>
            <a:endParaRPr lang="en-ID" sz="18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271412" y="125692"/>
            <a:ext cx="101205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23">
              <a:tabLst>
                <a:tab pos="347671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3367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PENYETARAAN KOMPETENSI TENAGA KERJA KONSTRUKSI ASING</a:t>
            </a:r>
            <a:endParaRPr lang="en-US" sz="2400" dirty="0">
              <a:solidFill>
                <a:srgbClr val="0E4F83"/>
              </a:solidFill>
              <a:latin typeface="Century Gothic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154957-68AB-414D-8F5B-A49D3A26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0DD2D-DA8E-9499-B3D2-0A591A60966D}"/>
              </a:ext>
            </a:extLst>
          </p:cNvPr>
          <p:cNvSpPr/>
          <p:nvPr/>
        </p:nvSpPr>
        <p:spPr>
          <a:xfrm>
            <a:off x="5348032" y="1997294"/>
            <a:ext cx="1220589" cy="4054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673B-8F1E-83AC-F977-38B6C04E157D}"/>
              </a:ext>
            </a:extLst>
          </p:cNvPr>
          <p:cNvSpPr/>
          <p:nvPr/>
        </p:nvSpPr>
        <p:spPr>
          <a:xfrm>
            <a:off x="4030515" y="1997293"/>
            <a:ext cx="1220589" cy="40540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B7F8AD-5F11-401F-8358-3341FE8D56D3}"/>
              </a:ext>
            </a:extLst>
          </p:cNvPr>
          <p:cNvSpPr/>
          <p:nvPr/>
        </p:nvSpPr>
        <p:spPr>
          <a:xfrm>
            <a:off x="2767191" y="1997292"/>
            <a:ext cx="1163318" cy="40540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9FB6D-FA5E-75D2-BA20-EC55F10820C0}"/>
              </a:ext>
            </a:extLst>
          </p:cNvPr>
          <p:cNvSpPr/>
          <p:nvPr/>
        </p:nvSpPr>
        <p:spPr>
          <a:xfrm>
            <a:off x="6856487" y="1998049"/>
            <a:ext cx="2900972" cy="3276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5F1AA6-0AF3-B0E3-8CE1-87178C6B8406}"/>
              </a:ext>
            </a:extLst>
          </p:cNvPr>
          <p:cNvCxnSpPr>
            <a:cxnSpLocks/>
          </p:cNvCxnSpPr>
          <p:nvPr/>
        </p:nvCxnSpPr>
        <p:spPr>
          <a:xfrm>
            <a:off x="8751562" y="3906423"/>
            <a:ext cx="0" cy="151084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496A62-7BDA-E110-7B05-D1981862E6B2}"/>
              </a:ext>
            </a:extLst>
          </p:cNvPr>
          <p:cNvCxnSpPr>
            <a:cxnSpLocks/>
          </p:cNvCxnSpPr>
          <p:nvPr/>
        </p:nvCxnSpPr>
        <p:spPr>
          <a:xfrm>
            <a:off x="5061058" y="5656872"/>
            <a:ext cx="387511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6410F7-3040-626C-7E13-D13BA5884B06}"/>
              </a:ext>
            </a:extLst>
          </p:cNvPr>
          <p:cNvCxnSpPr>
            <a:cxnSpLocks/>
          </p:cNvCxnSpPr>
          <p:nvPr/>
        </p:nvCxnSpPr>
        <p:spPr>
          <a:xfrm>
            <a:off x="4602804" y="2946951"/>
            <a:ext cx="0" cy="26151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FD0A70-DED5-21EE-AE21-78CA555C9D27}"/>
              </a:ext>
            </a:extLst>
          </p:cNvPr>
          <p:cNvCxnSpPr>
            <a:cxnSpLocks/>
          </p:cNvCxnSpPr>
          <p:nvPr/>
        </p:nvCxnSpPr>
        <p:spPr>
          <a:xfrm>
            <a:off x="3813554" y="2713191"/>
            <a:ext cx="341933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71CDE5E-D49C-3943-472B-54F5BE486A23}"/>
              </a:ext>
            </a:extLst>
          </p:cNvPr>
          <p:cNvSpPr/>
          <p:nvPr/>
        </p:nvSpPr>
        <p:spPr>
          <a:xfrm>
            <a:off x="2885284" y="2467888"/>
            <a:ext cx="928271" cy="4833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Permohonan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Pengesahan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id-ID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RP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TKA</a:t>
            </a:r>
            <a:endParaRPr kumimoji="0" lang="en-ID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C05EDA-7147-E9A7-038F-4E152CEC366E}"/>
              </a:ext>
            </a:extLst>
          </p:cNvPr>
          <p:cNvSpPr/>
          <p:nvPr/>
        </p:nvSpPr>
        <p:spPr>
          <a:xfrm>
            <a:off x="4156672" y="2456539"/>
            <a:ext cx="895170" cy="494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Penilaian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Kelayakan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Permohonan</a:t>
            </a:r>
            <a:endParaRPr kumimoji="0" lang="en-ID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DBA88-F686-A254-69AA-209B0B073AE1}"/>
              </a:ext>
            </a:extLst>
          </p:cNvPr>
          <p:cNvSpPr/>
          <p:nvPr/>
        </p:nvSpPr>
        <p:spPr>
          <a:xfrm>
            <a:off x="5448569" y="5388322"/>
            <a:ext cx="895170" cy="5571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Penerbitan </a:t>
            </a: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visa dan </a:t>
            </a:r>
            <a:r>
              <a:rPr kumimoji="0" lang="en-US" sz="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izin</a:t>
            </a: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tinggal</a:t>
            </a:r>
            <a:endParaRPr kumimoji="0" lang="en-ID" sz="9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1D8F6A-0BC7-E743-AFCE-D8F4B7FC19D7}"/>
              </a:ext>
            </a:extLst>
          </p:cNvPr>
          <p:cNvSpPr/>
          <p:nvPr/>
        </p:nvSpPr>
        <p:spPr>
          <a:xfrm>
            <a:off x="6995214" y="2976069"/>
            <a:ext cx="1158343" cy="4651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Penyetaraan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Kompetensi</a:t>
            </a:r>
            <a:endParaRPr kumimoji="0" lang="en-ID" sz="11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E6BE1A-9150-6F43-547A-8A3C536123C6}"/>
              </a:ext>
            </a:extLst>
          </p:cNvPr>
          <p:cNvSpPr/>
          <p:nvPr/>
        </p:nvSpPr>
        <p:spPr>
          <a:xfrm>
            <a:off x="8279313" y="3441275"/>
            <a:ext cx="949613" cy="4651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Pencatatan</a:t>
            </a:r>
            <a:endParaRPr kumimoji="0" lang="en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538693-6B03-9A16-3186-FB3D9FE32FE4}"/>
              </a:ext>
            </a:extLst>
          </p:cNvPr>
          <p:cNvCxnSpPr>
            <a:cxnSpLocks/>
          </p:cNvCxnSpPr>
          <p:nvPr/>
        </p:nvCxnSpPr>
        <p:spPr>
          <a:xfrm flipH="1">
            <a:off x="3813555" y="3208462"/>
            <a:ext cx="789248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C12C79C-E322-4362-01AA-0BFF8D4AD831}"/>
              </a:ext>
            </a:extLst>
          </p:cNvPr>
          <p:cNvSpPr/>
          <p:nvPr/>
        </p:nvSpPr>
        <p:spPr>
          <a:xfrm>
            <a:off x="2885284" y="3072592"/>
            <a:ext cx="928271" cy="4833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Penyampaian</a:t>
            </a: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Data Calon TKA</a:t>
            </a:r>
            <a:endParaRPr kumimoji="0" lang="en-ID" sz="9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3F975E-653D-B99A-3F6A-09ACA1F10EBF}"/>
              </a:ext>
            </a:extLst>
          </p:cNvPr>
          <p:cNvSpPr/>
          <p:nvPr/>
        </p:nvSpPr>
        <p:spPr>
          <a:xfrm>
            <a:off x="2885284" y="3747760"/>
            <a:ext cx="928271" cy="4996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Pembayaran</a:t>
            </a: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DKPTKA</a:t>
            </a:r>
            <a:endParaRPr kumimoji="0" lang="en-ID" sz="9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887C25-CF75-3122-4F66-BBE177C7339C}"/>
              </a:ext>
            </a:extLst>
          </p:cNvPr>
          <p:cNvSpPr/>
          <p:nvPr/>
        </p:nvSpPr>
        <p:spPr>
          <a:xfrm>
            <a:off x="4156672" y="4715294"/>
            <a:ext cx="921858" cy="47003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Pengesahan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RPTKA</a:t>
            </a:r>
            <a:endParaRPr kumimoji="0" lang="en-ID" sz="113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D15953-C47E-CB88-5D9E-FAC862455C90}"/>
              </a:ext>
            </a:extLst>
          </p:cNvPr>
          <p:cNvSpPr/>
          <p:nvPr/>
        </p:nvSpPr>
        <p:spPr>
          <a:xfrm>
            <a:off x="4156672" y="5388321"/>
            <a:ext cx="921858" cy="5530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Penyampaian</a:t>
            </a: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Data TKA</a:t>
            </a:r>
            <a:endParaRPr kumimoji="0" lang="en-ID" sz="9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CA09E0-3048-3AD9-1D91-DC4CBAC4D6F4}"/>
              </a:ext>
            </a:extLst>
          </p:cNvPr>
          <p:cNvGrpSpPr/>
          <p:nvPr/>
        </p:nvGrpSpPr>
        <p:grpSpPr>
          <a:xfrm>
            <a:off x="2767191" y="1270505"/>
            <a:ext cx="3794113" cy="297930"/>
            <a:chOff x="226269" y="877006"/>
            <a:chExt cx="4669678" cy="36668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54D3953-89A1-FDE3-CD9C-EE73AAB39A1E}"/>
                </a:ext>
              </a:extLst>
            </p:cNvPr>
            <p:cNvGrpSpPr/>
            <p:nvPr/>
          </p:nvGrpSpPr>
          <p:grpSpPr>
            <a:xfrm>
              <a:off x="226269" y="877006"/>
              <a:ext cx="4669678" cy="344469"/>
              <a:chOff x="176464" y="6182436"/>
              <a:chExt cx="5158947" cy="432258"/>
            </a:xfrm>
          </p:grpSpPr>
          <p:sp>
            <p:nvSpPr>
              <p:cNvPr id="27" name="Arrow: Pentagon 104">
                <a:extLst>
                  <a:ext uri="{FF2B5EF4-FFF2-40B4-BE49-F238E27FC236}">
                    <a16:creationId xmlns:a16="http://schemas.microsoft.com/office/drawing/2014/main" id="{CF798A25-4A4C-27D5-66C1-F31DA6841238}"/>
                  </a:ext>
                </a:extLst>
              </p:cNvPr>
              <p:cNvSpPr/>
              <p:nvPr/>
            </p:nvSpPr>
            <p:spPr>
              <a:xfrm>
                <a:off x="709683" y="6182436"/>
                <a:ext cx="4625728" cy="432258"/>
              </a:xfrm>
              <a:prstGeom prst="homePlat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" name="Arrow: Pentagon 105">
                <a:extLst>
                  <a:ext uri="{FF2B5EF4-FFF2-40B4-BE49-F238E27FC236}">
                    <a16:creationId xmlns:a16="http://schemas.microsoft.com/office/drawing/2014/main" id="{0F202D8A-610B-D901-9D7C-88D8795BDF78}"/>
                  </a:ext>
                </a:extLst>
              </p:cNvPr>
              <p:cNvSpPr/>
              <p:nvPr/>
            </p:nvSpPr>
            <p:spPr>
              <a:xfrm flipH="1">
                <a:off x="176464" y="6182436"/>
                <a:ext cx="4253484" cy="432258"/>
              </a:xfrm>
              <a:prstGeom prst="homePlat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0D2823-1B42-7847-2718-283A598F011D}"/>
                </a:ext>
              </a:extLst>
            </p:cNvPr>
            <p:cNvSpPr txBox="1"/>
            <p:nvPr/>
          </p:nvSpPr>
          <p:spPr>
            <a:xfrm>
              <a:off x="1076512" y="883827"/>
              <a:ext cx="2911494" cy="35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PP </a:t>
              </a: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Nomor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34 </a:t>
              </a: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Tahun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2021</a:t>
              </a:r>
              <a:endParaRPr kumimoji="0" lang="en-ID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206CD7-4BE9-C7B2-B019-005BAC763336}"/>
              </a:ext>
            </a:extLst>
          </p:cNvPr>
          <p:cNvGrpSpPr/>
          <p:nvPr/>
        </p:nvGrpSpPr>
        <p:grpSpPr>
          <a:xfrm>
            <a:off x="6838745" y="1099596"/>
            <a:ext cx="2891369" cy="502209"/>
            <a:chOff x="5271069" y="888762"/>
            <a:chExt cx="3558608" cy="6181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1A3067D-A69D-D94A-4852-27FF1DAE8CA8}"/>
                </a:ext>
              </a:extLst>
            </p:cNvPr>
            <p:cNvGrpSpPr/>
            <p:nvPr/>
          </p:nvGrpSpPr>
          <p:grpSpPr>
            <a:xfrm>
              <a:off x="5271069" y="888762"/>
              <a:ext cx="3558608" cy="328751"/>
              <a:chOff x="7215060" y="3858085"/>
              <a:chExt cx="3430413" cy="328751"/>
            </a:xfrm>
            <a:solidFill>
              <a:srgbClr val="1ED0A6"/>
            </a:solidFill>
          </p:grpSpPr>
          <p:sp>
            <p:nvSpPr>
              <p:cNvPr id="32" name="Arrow: Pentagon 109">
                <a:extLst>
                  <a:ext uri="{FF2B5EF4-FFF2-40B4-BE49-F238E27FC236}">
                    <a16:creationId xmlns:a16="http://schemas.microsoft.com/office/drawing/2014/main" id="{9DB25525-211B-EBF6-06DB-5DE9BC880E36}"/>
                  </a:ext>
                </a:extLst>
              </p:cNvPr>
              <p:cNvSpPr/>
              <p:nvPr/>
            </p:nvSpPr>
            <p:spPr>
              <a:xfrm>
                <a:off x="8015842" y="3858085"/>
                <a:ext cx="2629631" cy="328751"/>
              </a:xfrm>
              <a:prstGeom prst="homePlat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3" name="Arrow: Pentagon 110">
                <a:extLst>
                  <a:ext uri="{FF2B5EF4-FFF2-40B4-BE49-F238E27FC236}">
                    <a16:creationId xmlns:a16="http://schemas.microsoft.com/office/drawing/2014/main" id="{D2749AB0-9742-33D4-4F39-DFC2B33AB052}"/>
                  </a:ext>
                </a:extLst>
              </p:cNvPr>
              <p:cNvSpPr/>
              <p:nvPr/>
            </p:nvSpPr>
            <p:spPr>
              <a:xfrm flipH="1">
                <a:off x="7215060" y="3858085"/>
                <a:ext cx="2184771" cy="328751"/>
              </a:xfrm>
              <a:prstGeom prst="homePlat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7F61D0-0C6B-916C-C173-864150C48C80}"/>
                </a:ext>
              </a:extLst>
            </p:cNvPr>
            <p:cNvSpPr txBox="1"/>
            <p:nvPr/>
          </p:nvSpPr>
          <p:spPr>
            <a:xfrm>
              <a:off x="5831551" y="900782"/>
              <a:ext cx="2428558" cy="60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PP </a:t>
              </a: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Nomor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14 </a:t>
              </a: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Tahun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2021</a:t>
              </a:r>
              <a:endParaRPr kumimoji="0" lang="en-ID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3FEE635-E581-E4FB-ABC6-DFFF6A983013}"/>
              </a:ext>
            </a:extLst>
          </p:cNvPr>
          <p:cNvCxnSpPr>
            <a:cxnSpLocks/>
          </p:cNvCxnSpPr>
          <p:nvPr/>
        </p:nvCxnSpPr>
        <p:spPr>
          <a:xfrm>
            <a:off x="4602803" y="5185324"/>
            <a:ext cx="0" cy="22265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7984BBD-0BDC-0247-EC25-0046783BF105}"/>
              </a:ext>
            </a:extLst>
          </p:cNvPr>
          <p:cNvCxnSpPr>
            <a:cxnSpLocks/>
          </p:cNvCxnSpPr>
          <p:nvPr/>
        </p:nvCxnSpPr>
        <p:spPr>
          <a:xfrm>
            <a:off x="6343739" y="5656872"/>
            <a:ext cx="731534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78A0FBC0-41AD-A9FE-1A50-C8E0C79B85E9}"/>
              </a:ext>
            </a:extLst>
          </p:cNvPr>
          <p:cNvSpPr/>
          <p:nvPr/>
        </p:nvSpPr>
        <p:spPr>
          <a:xfrm>
            <a:off x="7075273" y="5417264"/>
            <a:ext cx="1079380" cy="4776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DATANG DI INDONESIA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F37FB91-F05B-4FB9-09C7-3F612FC97C2A}"/>
              </a:ext>
            </a:extLst>
          </p:cNvPr>
          <p:cNvSpPr/>
          <p:nvPr/>
        </p:nvSpPr>
        <p:spPr>
          <a:xfrm>
            <a:off x="8211872" y="5407980"/>
            <a:ext cx="1150878" cy="53334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LAYANAN JASA KONSTRUKSI</a:t>
            </a:r>
            <a:endParaRPr kumimoji="0" lang="id-ID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7D1258F-26ED-EC25-C780-5904AA70D799}"/>
              </a:ext>
            </a:extLst>
          </p:cNvPr>
          <p:cNvCxnSpPr>
            <a:cxnSpLocks/>
          </p:cNvCxnSpPr>
          <p:nvPr/>
        </p:nvCxnSpPr>
        <p:spPr>
          <a:xfrm>
            <a:off x="3813555" y="3377862"/>
            <a:ext cx="789248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91C0670-D347-AACF-EAF7-6FA5D8933B3F}"/>
              </a:ext>
            </a:extLst>
          </p:cNvPr>
          <p:cNvSpPr/>
          <p:nvPr/>
        </p:nvSpPr>
        <p:spPr>
          <a:xfrm>
            <a:off x="4156672" y="3753398"/>
            <a:ext cx="895170" cy="494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Verifikasi</a:t>
            </a: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Data Calon TKA </a:t>
            </a:r>
            <a:endParaRPr kumimoji="0" lang="en-ID" sz="9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D038F16-E603-8525-F433-8C7B2E2B5B75}"/>
              </a:ext>
            </a:extLst>
          </p:cNvPr>
          <p:cNvCxnSpPr>
            <a:cxnSpLocks/>
          </p:cNvCxnSpPr>
          <p:nvPr/>
        </p:nvCxnSpPr>
        <p:spPr>
          <a:xfrm>
            <a:off x="4602804" y="3374495"/>
            <a:ext cx="0" cy="38435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42CB24B-3E12-7585-416E-397E91D174AD}"/>
              </a:ext>
            </a:extLst>
          </p:cNvPr>
          <p:cNvCxnSpPr>
            <a:cxnSpLocks/>
          </p:cNvCxnSpPr>
          <p:nvPr/>
        </p:nvCxnSpPr>
        <p:spPr>
          <a:xfrm flipH="1">
            <a:off x="3813554" y="3996618"/>
            <a:ext cx="354967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6CEA1C9-9B3A-99C9-E12F-157E3F7B9BB4}"/>
              </a:ext>
            </a:extLst>
          </p:cNvPr>
          <p:cNvCxnSpPr>
            <a:cxnSpLocks/>
          </p:cNvCxnSpPr>
          <p:nvPr/>
        </p:nvCxnSpPr>
        <p:spPr>
          <a:xfrm>
            <a:off x="3344853" y="4247449"/>
            <a:ext cx="0" cy="70286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3819973D-0082-1A27-CD77-A274602CF00C}"/>
              </a:ext>
            </a:extLst>
          </p:cNvPr>
          <p:cNvSpPr txBox="1">
            <a:spLocks/>
          </p:cNvSpPr>
          <p:nvPr/>
        </p:nvSpPr>
        <p:spPr>
          <a:xfrm>
            <a:off x="4030515" y="1619618"/>
            <a:ext cx="1220588" cy="4089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j-ea"/>
                <a:cs typeface="+mj-cs"/>
              </a:rPr>
              <a:t>Kemenaker</a:t>
            </a:r>
            <a:endParaRPr kumimoji="0" lang="en-US" sz="11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egoe UI Semibold"/>
              <a:ea typeface="+mj-ea"/>
              <a:cs typeface="+mj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4ECC9471-B7C8-6484-DE05-7C599353466B}"/>
              </a:ext>
            </a:extLst>
          </p:cNvPr>
          <p:cNvSpPr txBox="1">
            <a:spLocks/>
          </p:cNvSpPr>
          <p:nvPr/>
        </p:nvSpPr>
        <p:spPr>
          <a:xfrm>
            <a:off x="5340717" y="1619618"/>
            <a:ext cx="1220588" cy="4089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j-ea"/>
                <a:cs typeface="+mj-cs"/>
              </a:rPr>
              <a:t>Imigrasi</a:t>
            </a:r>
            <a:endParaRPr kumimoji="0" lang="en-US" sz="11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egoe UI Semibold"/>
              <a:ea typeface="+mj-ea"/>
              <a:cs typeface="+mj-cs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B95B3FDD-BBBA-37C2-76A9-819463C81749}"/>
              </a:ext>
            </a:extLst>
          </p:cNvPr>
          <p:cNvSpPr txBox="1">
            <a:spLocks/>
          </p:cNvSpPr>
          <p:nvPr/>
        </p:nvSpPr>
        <p:spPr>
          <a:xfrm>
            <a:off x="2770451" y="1619618"/>
            <a:ext cx="1160059" cy="408988"/>
          </a:xfrm>
          <a:prstGeom prst="rect">
            <a:avLst/>
          </a:prstGeom>
          <a:solidFill>
            <a:srgbClr val="D85912"/>
          </a:solidFill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j-ea"/>
                <a:cs typeface="+mj-cs"/>
              </a:rPr>
              <a:t>Pemberi</a:t>
            </a:r>
            <a:r>
              <a:rPr kumimoji="0" 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j-ea"/>
                <a:cs typeface="+mj-cs"/>
              </a:rPr>
              <a:t> </a:t>
            </a:r>
            <a:r>
              <a:rPr kumimoji="0" lang="en-US" sz="1138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j-ea"/>
                <a:cs typeface="+mj-cs"/>
              </a:rPr>
              <a:t>Kerja</a:t>
            </a:r>
            <a:r>
              <a:rPr kumimoji="0" 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j-ea"/>
                <a:cs typeface="+mj-cs"/>
              </a:rPr>
              <a:t> TKA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475D71-A004-88F8-F413-F8FCA2FC446E}"/>
              </a:ext>
            </a:extLst>
          </p:cNvPr>
          <p:cNvSpPr txBox="1">
            <a:spLocks/>
          </p:cNvSpPr>
          <p:nvPr/>
        </p:nvSpPr>
        <p:spPr>
          <a:xfrm>
            <a:off x="6866091" y="1619618"/>
            <a:ext cx="2891367" cy="4089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j-ea"/>
                <a:cs typeface="+mj-cs"/>
              </a:rPr>
              <a:t>Kementerian PUPR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EC5566-2D24-8B4C-B776-574CE3116366}"/>
              </a:ext>
            </a:extLst>
          </p:cNvPr>
          <p:cNvGrpSpPr/>
          <p:nvPr/>
        </p:nvGrpSpPr>
        <p:grpSpPr>
          <a:xfrm>
            <a:off x="9064722" y="5285263"/>
            <a:ext cx="596055" cy="425394"/>
            <a:chOff x="4523211" y="3967405"/>
            <a:chExt cx="1014278" cy="66960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2138B28-E4D6-C69E-E12A-13018E9AC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551" y="3996070"/>
              <a:ext cx="640938" cy="64093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4B763CA-6140-AFDC-5ECF-A2C7F75EE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211" y="3967405"/>
              <a:ext cx="640938" cy="640938"/>
            </a:xfrm>
            <a:prstGeom prst="rect">
              <a:avLst/>
            </a:prstGeom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41AEF7B-EAD8-CC42-32D7-A5F83456235A}"/>
              </a:ext>
            </a:extLst>
          </p:cNvPr>
          <p:cNvCxnSpPr>
            <a:cxnSpLocks/>
          </p:cNvCxnSpPr>
          <p:nvPr/>
        </p:nvCxnSpPr>
        <p:spPr>
          <a:xfrm>
            <a:off x="8751562" y="2595399"/>
            <a:ext cx="0" cy="852742"/>
          </a:xfrm>
          <a:prstGeom prst="straightConnector1">
            <a:avLst/>
          </a:prstGeom>
          <a:ln w="38100">
            <a:solidFill>
              <a:srgbClr val="D6BE0C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C39283-932B-4BFE-5890-BB5AD6635D4B}"/>
              </a:ext>
            </a:extLst>
          </p:cNvPr>
          <p:cNvCxnSpPr>
            <a:cxnSpLocks/>
          </p:cNvCxnSpPr>
          <p:nvPr/>
        </p:nvCxnSpPr>
        <p:spPr>
          <a:xfrm>
            <a:off x="3344852" y="4941798"/>
            <a:ext cx="810635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FCD9AFCA-52C8-C4F1-DDC9-BA37EBB81834}"/>
              </a:ext>
            </a:extLst>
          </p:cNvPr>
          <p:cNvSpPr/>
          <p:nvPr/>
        </p:nvSpPr>
        <p:spPr>
          <a:xfrm>
            <a:off x="7075272" y="4871408"/>
            <a:ext cx="1022595" cy="153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8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Permohonan</a:t>
            </a:r>
            <a:endParaRPr kumimoji="0" lang="en-ID" sz="8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C0006FD-D607-B16E-5743-A4DCFE47230A}"/>
              </a:ext>
            </a:extLst>
          </p:cNvPr>
          <p:cNvSpPr/>
          <p:nvPr/>
        </p:nvSpPr>
        <p:spPr>
          <a:xfrm>
            <a:off x="7075272" y="4495942"/>
            <a:ext cx="1022595" cy="153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Verifikasi</a:t>
            </a:r>
            <a:endParaRPr kumimoji="0" lang="en-ID" sz="8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17FA870-A24E-3F2B-3F61-E671B9F36CC7}"/>
              </a:ext>
            </a:extLst>
          </p:cNvPr>
          <p:cNvSpPr/>
          <p:nvPr/>
        </p:nvSpPr>
        <p:spPr>
          <a:xfrm>
            <a:off x="7075272" y="4009488"/>
            <a:ext cx="1022595" cy="2578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Uji/audit </a:t>
            </a:r>
            <a:r>
              <a:rPr kumimoji="0" lang="en-US" sz="8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Portofolio</a:t>
            </a:r>
            <a:endParaRPr kumimoji="0" lang="en-ID" sz="8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5015F99-CB27-FF84-AE01-1E83077E86C1}"/>
              </a:ext>
            </a:extLst>
          </p:cNvPr>
          <p:cNvSpPr/>
          <p:nvPr/>
        </p:nvSpPr>
        <p:spPr>
          <a:xfrm>
            <a:off x="7075272" y="3545672"/>
            <a:ext cx="1022595" cy="2578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Penetapan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Hasil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Penyetaraan</a:t>
            </a:r>
            <a:endParaRPr kumimoji="0" lang="en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E07FF57-B2B7-E4DA-F2D1-ECF09977FF94}"/>
              </a:ext>
            </a:extLst>
          </p:cNvPr>
          <p:cNvCxnSpPr>
            <a:cxnSpLocks/>
          </p:cNvCxnSpPr>
          <p:nvPr/>
        </p:nvCxnSpPr>
        <p:spPr>
          <a:xfrm flipV="1">
            <a:off x="7594081" y="4648752"/>
            <a:ext cx="0" cy="22265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6F667AE-4AD9-C985-4CBF-5C56E1F18A6F}"/>
              </a:ext>
            </a:extLst>
          </p:cNvPr>
          <p:cNvCxnSpPr>
            <a:cxnSpLocks/>
          </p:cNvCxnSpPr>
          <p:nvPr/>
        </p:nvCxnSpPr>
        <p:spPr>
          <a:xfrm flipV="1">
            <a:off x="7594081" y="4267311"/>
            <a:ext cx="0" cy="22265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1A3E51-2C01-70E5-BEAE-CC1D53E31ECB}"/>
              </a:ext>
            </a:extLst>
          </p:cNvPr>
          <p:cNvCxnSpPr>
            <a:cxnSpLocks/>
          </p:cNvCxnSpPr>
          <p:nvPr/>
        </p:nvCxnSpPr>
        <p:spPr>
          <a:xfrm flipV="1">
            <a:off x="7594081" y="3786832"/>
            <a:ext cx="0" cy="22265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87D47AA2-FAA8-1E10-A15B-E52C066F626B}"/>
              </a:ext>
            </a:extLst>
          </p:cNvPr>
          <p:cNvSpPr/>
          <p:nvPr/>
        </p:nvSpPr>
        <p:spPr>
          <a:xfrm>
            <a:off x="6995214" y="3441274"/>
            <a:ext cx="1155395" cy="1687413"/>
          </a:xfrm>
          <a:prstGeom prst="rect">
            <a:avLst/>
          </a:prstGeom>
          <a:noFill/>
          <a:ln w="190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D542A1B-78EF-D210-F629-7575455479F1}"/>
              </a:ext>
            </a:extLst>
          </p:cNvPr>
          <p:cNvCxnSpPr>
            <a:cxnSpLocks/>
          </p:cNvCxnSpPr>
          <p:nvPr/>
        </p:nvCxnSpPr>
        <p:spPr>
          <a:xfrm>
            <a:off x="8097867" y="3673849"/>
            <a:ext cx="186563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323D351-1DAB-D36B-C707-DB25F1DD214A}"/>
              </a:ext>
            </a:extLst>
          </p:cNvPr>
          <p:cNvCxnSpPr>
            <a:cxnSpLocks/>
          </p:cNvCxnSpPr>
          <p:nvPr/>
        </p:nvCxnSpPr>
        <p:spPr>
          <a:xfrm flipV="1">
            <a:off x="7611062" y="5024983"/>
            <a:ext cx="0" cy="392282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D890D857-BDB6-D7B4-913A-8388D500DE77}"/>
              </a:ext>
            </a:extLst>
          </p:cNvPr>
          <p:cNvSpPr/>
          <p:nvPr/>
        </p:nvSpPr>
        <p:spPr>
          <a:xfrm>
            <a:off x="6995214" y="2130251"/>
            <a:ext cx="2607463" cy="465149"/>
          </a:xfrm>
          <a:prstGeom prst="rect">
            <a:avLst/>
          </a:prstGeom>
          <a:solidFill>
            <a:srgbClr val="92D050"/>
          </a:solidFill>
          <a:ln w="19050"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Pemantauan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dan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Evaluasi</a:t>
            </a:r>
            <a:endParaRPr kumimoji="0" lang="en-ID" sz="11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371F90A-5CC7-3128-6153-FEF15EC5EE35}"/>
              </a:ext>
            </a:extLst>
          </p:cNvPr>
          <p:cNvCxnSpPr>
            <a:cxnSpLocks/>
          </p:cNvCxnSpPr>
          <p:nvPr/>
        </p:nvCxnSpPr>
        <p:spPr>
          <a:xfrm>
            <a:off x="7583819" y="2595399"/>
            <a:ext cx="0" cy="380669"/>
          </a:xfrm>
          <a:prstGeom prst="straightConnector1">
            <a:avLst/>
          </a:prstGeom>
          <a:ln w="38100">
            <a:solidFill>
              <a:srgbClr val="D6BE0C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AAB9D5A-38FA-3624-D379-E91DD52C1139}"/>
              </a:ext>
            </a:extLst>
          </p:cNvPr>
          <p:cNvCxnSpPr>
            <a:cxnSpLocks/>
          </p:cNvCxnSpPr>
          <p:nvPr/>
        </p:nvCxnSpPr>
        <p:spPr>
          <a:xfrm>
            <a:off x="9362749" y="2595399"/>
            <a:ext cx="0" cy="2625724"/>
          </a:xfrm>
          <a:prstGeom prst="straightConnector1">
            <a:avLst/>
          </a:prstGeom>
          <a:ln w="38100">
            <a:solidFill>
              <a:srgbClr val="D6BE0C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111CC7E-DF8D-D0BD-FE27-9E3C3D963749}"/>
              </a:ext>
            </a:extLst>
          </p:cNvPr>
          <p:cNvSpPr/>
          <p:nvPr/>
        </p:nvSpPr>
        <p:spPr>
          <a:xfrm>
            <a:off x="6898611" y="2823570"/>
            <a:ext cx="445281" cy="194766"/>
          </a:xfrm>
          <a:prstGeom prst="rect">
            <a:avLst/>
          </a:prstGeom>
          <a:solidFill>
            <a:srgbClr val="FF0000"/>
          </a:solidFill>
        </p:spPr>
        <p:txBody>
          <a:bodyPr vert="horz" lIns="74295" tIns="37148" rIns="74295" bIns="37148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n-ea"/>
                <a:cs typeface="+mn-cs"/>
              </a:rPr>
              <a:t>LPJK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16718AB-7535-1641-9ED7-19A47CE516BF}"/>
              </a:ext>
            </a:extLst>
          </p:cNvPr>
          <p:cNvSpPr/>
          <p:nvPr/>
        </p:nvSpPr>
        <p:spPr>
          <a:xfrm>
            <a:off x="8223329" y="3334110"/>
            <a:ext cx="445281" cy="194766"/>
          </a:xfrm>
          <a:prstGeom prst="rect">
            <a:avLst/>
          </a:prstGeom>
          <a:solidFill>
            <a:srgbClr val="FF0000"/>
          </a:solidFill>
        </p:spPr>
        <p:txBody>
          <a:bodyPr vert="horz" lIns="74295" tIns="37148" rIns="74295" bIns="37148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Semibold"/>
                <a:ea typeface="+mn-ea"/>
                <a:cs typeface="+mn-cs"/>
              </a:rPr>
              <a:t>LPJK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79FD045-CE95-71A6-A0A7-AAE01E81F4D3}"/>
              </a:ext>
            </a:extLst>
          </p:cNvPr>
          <p:cNvSpPr txBox="1"/>
          <p:nvPr/>
        </p:nvSpPr>
        <p:spPr>
          <a:xfrm>
            <a:off x="931841" y="4832482"/>
            <a:ext cx="1572467" cy="96789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Rencana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kerja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sama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Kemenaker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KemenPUPR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untuk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integrasi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sistem</a:t>
            </a:r>
            <a:endParaRPr kumimoji="0" lang="en-US" sz="97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0C19A94-F79D-4226-C1ED-8CFDF7ED04D7}"/>
              </a:ext>
            </a:extLst>
          </p:cNvPr>
          <p:cNvCxnSpPr>
            <a:cxnSpLocks/>
          </p:cNvCxnSpPr>
          <p:nvPr/>
        </p:nvCxnSpPr>
        <p:spPr>
          <a:xfrm flipH="1">
            <a:off x="980307" y="4742351"/>
            <a:ext cx="1298118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02603F0-BE4E-58D5-F1E0-5E7494134B40}"/>
              </a:ext>
            </a:extLst>
          </p:cNvPr>
          <p:cNvSpPr txBox="1"/>
          <p:nvPr/>
        </p:nvSpPr>
        <p:spPr>
          <a:xfrm>
            <a:off x="931841" y="4350178"/>
            <a:ext cx="157246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Catatan</a:t>
            </a:r>
            <a:r>
              <a:rPr kumimoji="0" 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</a:t>
            </a:r>
            <a:endParaRPr kumimoji="0" lang="en-US" sz="9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5CD0361-46B9-19EF-2352-86534C018EED}"/>
              </a:ext>
            </a:extLst>
          </p:cNvPr>
          <p:cNvSpPr txBox="1"/>
          <p:nvPr/>
        </p:nvSpPr>
        <p:spPr>
          <a:xfrm>
            <a:off x="7121251" y="6245040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https://siki.pu.go.id/tkka/</a:t>
            </a:r>
          </a:p>
        </p:txBody>
      </p:sp>
      <p:pic>
        <p:nvPicPr>
          <p:cNvPr id="3" name="Google Shape;94;p13">
            <a:extLst>
              <a:ext uri="{FF2B5EF4-FFF2-40B4-BE49-F238E27FC236}">
                <a16:creationId xmlns:a16="http://schemas.microsoft.com/office/drawing/2014/main" id="{4EFE5E8F-41F2-5B90-4C83-CFB224FD65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47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271412" y="125692"/>
            <a:ext cx="101205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23">
              <a:tabLst>
                <a:tab pos="347671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3367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PENILAI AHLI</a:t>
            </a:r>
            <a:endParaRPr lang="en-US" sz="2400" dirty="0">
              <a:solidFill>
                <a:srgbClr val="0E4F83"/>
              </a:solidFill>
              <a:latin typeface="Century Gothic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154957-68AB-414D-8F5B-A49D3A26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4" name="Google Shape;378;p38">
            <a:extLst>
              <a:ext uri="{FF2B5EF4-FFF2-40B4-BE49-F238E27FC236}">
                <a16:creationId xmlns:a16="http://schemas.microsoft.com/office/drawing/2014/main" id="{E92CEBC8-B84A-C5B7-0908-0BFF3BE9F183}"/>
              </a:ext>
            </a:extLst>
          </p:cNvPr>
          <p:cNvSpPr txBox="1">
            <a:spLocks/>
          </p:cNvSpPr>
          <p:nvPr/>
        </p:nvSpPr>
        <p:spPr>
          <a:xfrm>
            <a:off x="551330" y="829045"/>
            <a:ext cx="3006790" cy="4577950"/>
          </a:xfrm>
          <a:prstGeom prst="rect">
            <a:avLst/>
          </a:prstGeom>
        </p:spPr>
        <p:txBody>
          <a:bodyPr spcFirstLastPara="1" vert="horz" wrap="square" lIns="99044" tIns="99044" rIns="99044" bIns="99044" rtlCol="0" anchor="t" anchorCtr="0">
            <a:no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Calon 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Penilai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Ahli</a:t>
            </a:r>
          </a:p>
          <a:p>
            <a:pPr marL="371455" marR="0" lvl="0" indent="-371455" algn="just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AutoNum type="alphaLcPeriod"/>
              <a:tabLst/>
              <a:defRPr/>
            </a:pPr>
            <a:endParaRPr kumimoji="0" lang="en-US" sz="2275" b="0" i="0" u="none" strike="noStrike" kern="1200" cap="none" spc="0" normalizeH="0" baseline="-2500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71455" marR="0" lvl="0" indent="-371455" algn="just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AutoNum type="alphaLcPeriod"/>
              <a:tabLst/>
              <a:defRPr/>
            </a:pPr>
            <a:endParaRPr kumimoji="0" lang="en-US" sz="2275" b="0" i="0" u="none" strike="noStrike" kern="1200" cap="none" spc="0" normalizeH="0" baseline="-2500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F2B22-E882-EA4A-29E2-5D34E9869D38}"/>
              </a:ext>
            </a:extLst>
          </p:cNvPr>
          <p:cNvSpPr txBox="1"/>
          <p:nvPr/>
        </p:nvSpPr>
        <p:spPr>
          <a:xfrm>
            <a:off x="5145489" y="1037023"/>
            <a:ext cx="3006789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Uji 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Kompetensi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Penilai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Ahli 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Reguler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just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Penetapan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profil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penilai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ahli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regular yang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sudah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lulus Uji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Kompetensi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Penilai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Ahli dan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berhak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mendapatkan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Sertifikat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Penilai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Ahli (SPA)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9230A3-1102-13C0-D382-A7810040B913}"/>
              </a:ext>
            </a:extLst>
          </p:cNvPr>
          <p:cNvSpPr/>
          <p:nvPr/>
        </p:nvSpPr>
        <p:spPr>
          <a:xfrm>
            <a:off x="551332" y="1506989"/>
            <a:ext cx="2369975" cy="4665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PENDAFTARAN</a:t>
            </a:r>
            <a:endParaRPr lang="id-ID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7AD9ED-37D3-818A-E29B-4E5DEE9AAE2B}"/>
              </a:ext>
            </a:extLst>
          </p:cNvPr>
          <p:cNvSpPr/>
          <p:nvPr/>
        </p:nvSpPr>
        <p:spPr>
          <a:xfrm>
            <a:off x="551332" y="2501267"/>
            <a:ext cx="2369975" cy="4665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PENILAIAN DAFTAR CALON</a:t>
            </a:r>
            <a:endParaRPr lang="id-ID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4B337A-40E0-73F6-6C09-A24DF4702C89}"/>
              </a:ext>
            </a:extLst>
          </p:cNvPr>
          <p:cNvSpPr/>
          <p:nvPr/>
        </p:nvSpPr>
        <p:spPr>
          <a:xfrm>
            <a:off x="551331" y="3194842"/>
            <a:ext cx="2369975" cy="4665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PELATIHAN</a:t>
            </a:r>
            <a:endParaRPr lang="id-ID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7F0B5-9BEB-8225-740D-32E7FC76CE2E}"/>
              </a:ext>
            </a:extLst>
          </p:cNvPr>
          <p:cNvSpPr/>
          <p:nvPr/>
        </p:nvSpPr>
        <p:spPr>
          <a:xfrm>
            <a:off x="551330" y="3929736"/>
            <a:ext cx="2369975" cy="4665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PENETAPAN TAMAT PELATIHAN</a:t>
            </a:r>
            <a:endParaRPr lang="id-I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4157E-2822-8596-6BC0-803FF65B9514}"/>
              </a:ext>
            </a:extLst>
          </p:cNvPr>
          <p:cNvSpPr txBox="1"/>
          <p:nvPr/>
        </p:nvSpPr>
        <p:spPr>
          <a:xfrm>
            <a:off x="455280" y="4360858"/>
            <a:ext cx="2466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prstClr val="black"/>
              </a:buClr>
              <a:buSzPts val="1100"/>
              <a:tabLst/>
              <a:defRPr/>
            </a:pP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Penetapan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Profil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Penilai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Ahli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Reguler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yang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sudah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mendapatkan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Surat Teknis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Tamat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Pelatihan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(STTP)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Penilai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Ahli yang 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diterbitkan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oleh LPJK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D6A8C18-7F38-6594-46CE-9859904868A2}"/>
              </a:ext>
            </a:extLst>
          </p:cNvPr>
          <p:cNvSpPr/>
          <p:nvPr/>
        </p:nvSpPr>
        <p:spPr>
          <a:xfrm>
            <a:off x="3965510" y="1399592"/>
            <a:ext cx="858416" cy="7184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0D6EB-BC0F-216A-DFD3-15A27CE5B0DA}"/>
              </a:ext>
            </a:extLst>
          </p:cNvPr>
          <p:cNvSpPr txBox="1"/>
          <p:nvPr/>
        </p:nvSpPr>
        <p:spPr>
          <a:xfrm>
            <a:off x="206832" y="193758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https://siki.pu.go.id/penilai-ahli/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7AFC453-D45B-A074-5AE8-2D9B1ADE7C17}"/>
              </a:ext>
            </a:extLst>
          </p:cNvPr>
          <p:cNvSpPr/>
          <p:nvPr/>
        </p:nvSpPr>
        <p:spPr>
          <a:xfrm>
            <a:off x="8472196" y="1405388"/>
            <a:ext cx="858416" cy="7184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6BDD6-4718-7D81-3FD3-DABCB8A879B0}"/>
              </a:ext>
            </a:extLst>
          </p:cNvPr>
          <p:cNvSpPr txBox="1"/>
          <p:nvPr/>
        </p:nvSpPr>
        <p:spPr>
          <a:xfrm>
            <a:off x="9605020" y="1432344"/>
            <a:ext cx="146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PENUGASAN </a:t>
            </a:r>
          </a:p>
          <a:p>
            <a:r>
              <a:rPr lang="en-US" b="1" dirty="0"/>
              <a:t>PENILAI AHLI</a:t>
            </a:r>
            <a:endParaRPr lang="id-ID" b="1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D4AE9BB-3298-AE91-E09A-AB89E54C5E8A}"/>
              </a:ext>
            </a:extLst>
          </p:cNvPr>
          <p:cNvSpPr/>
          <p:nvPr/>
        </p:nvSpPr>
        <p:spPr>
          <a:xfrm rot="10800000">
            <a:off x="5145488" y="3162224"/>
            <a:ext cx="5920571" cy="1571929"/>
          </a:xfrm>
          <a:prstGeom prst="wedgeRoundRectCallo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723B4-AD9C-0BF6-48A7-1126F4420BE0}"/>
              </a:ext>
            </a:extLst>
          </p:cNvPr>
          <p:cNvSpPr txBox="1"/>
          <p:nvPr/>
        </p:nvSpPr>
        <p:spPr>
          <a:xfrm>
            <a:off x="5574363" y="3452682"/>
            <a:ext cx="54916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UJI KOMPETENSI DAN PENUGASAN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MASIH PROSES MANUAL</a:t>
            </a:r>
          </a:p>
        </p:txBody>
      </p:sp>
      <p:pic>
        <p:nvPicPr>
          <p:cNvPr id="9" name="Google Shape;94;p13">
            <a:extLst>
              <a:ext uri="{FF2B5EF4-FFF2-40B4-BE49-F238E27FC236}">
                <a16:creationId xmlns:a16="http://schemas.microsoft.com/office/drawing/2014/main" id="{CEA3D067-401B-81FA-DD04-1CA5A15274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6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07CEE90-D252-D6D8-E25A-7A3FEB570470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INFORMASI PUBLIK LPJK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AF8E48-DB82-640E-2349-ADC8176766A8}"/>
              </a:ext>
            </a:extLst>
          </p:cNvPr>
          <p:cNvSpPr txBox="1"/>
          <p:nvPr/>
        </p:nvSpPr>
        <p:spPr>
          <a:xfrm>
            <a:off x="8572499" y="390832"/>
            <a:ext cx="3233585" cy="873612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667"/>
              </a:spcBef>
            </a:pPr>
            <a:r>
              <a:rPr lang="en-US" sz="2000" b="1">
                <a:solidFill>
                  <a:srgbClr val="FFFFFF"/>
                </a:solidFill>
              </a:rPr>
              <a:t>https://lpjk.pu.go.id/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CE5C1-0166-E415-305D-933931E95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73" y="1966293"/>
            <a:ext cx="10234853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59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B5BA-6671-64C5-DD60-514042C7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0F89E-0779-478B-7669-F43B5B30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81" y="6943734"/>
            <a:ext cx="12192000" cy="50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15977C-009B-3DFB-D5AA-9ED28613FE82}"/>
              </a:ext>
            </a:extLst>
          </p:cNvPr>
          <p:cNvSpPr txBox="1">
            <a:spLocks/>
          </p:cNvSpPr>
          <p:nvPr/>
        </p:nvSpPr>
        <p:spPr>
          <a:xfrm>
            <a:off x="216471" y="217283"/>
            <a:ext cx="9002400" cy="434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576">
              <a:defRPr/>
            </a:pPr>
            <a:r>
              <a:rPr lang="sv-SE" sz="2800" b="1" dirty="0">
                <a:solidFill>
                  <a:prstClr val="black"/>
                </a:solidFill>
                <a:latin typeface="Segoe UI"/>
              </a:rPr>
              <a:t>SISTEM PEMERINTAH BERBASIS ELEKTRONIK</a:t>
            </a:r>
          </a:p>
        </p:txBody>
      </p:sp>
      <p:sp>
        <p:nvSpPr>
          <p:cNvPr id="10" name="Freeform 27">
            <a:extLst>
              <a:ext uri="{FF2B5EF4-FFF2-40B4-BE49-F238E27FC236}">
                <a16:creationId xmlns:a16="http://schemas.microsoft.com/office/drawing/2014/main" id="{4745F3D8-0655-5915-7D52-A09065A881A8}"/>
              </a:ext>
            </a:extLst>
          </p:cNvPr>
          <p:cNvSpPr/>
          <p:nvPr/>
        </p:nvSpPr>
        <p:spPr>
          <a:xfrm>
            <a:off x="-131314" y="-279372"/>
            <a:ext cx="360514" cy="1261799"/>
          </a:xfrm>
          <a:custGeom>
            <a:avLst/>
            <a:gdLst/>
            <a:ahLst/>
            <a:cxnLst/>
            <a:rect l="l" t="t" r="r" b="b"/>
            <a:pathLst>
              <a:path w="540771" h="1892699">
                <a:moveTo>
                  <a:pt x="0" y="0"/>
                </a:moveTo>
                <a:lnTo>
                  <a:pt x="540771" y="0"/>
                </a:lnTo>
                <a:lnTo>
                  <a:pt x="540771" y="1892699"/>
                </a:lnTo>
                <a:lnTo>
                  <a:pt x="0" y="189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14">
            <a:extLst>
              <a:ext uri="{FF2B5EF4-FFF2-40B4-BE49-F238E27FC236}">
                <a16:creationId xmlns:a16="http://schemas.microsoft.com/office/drawing/2014/main" id="{93AF24A1-F3DC-EC29-7B0B-C2B1FBFD928B}"/>
              </a:ext>
            </a:extLst>
          </p:cNvPr>
          <p:cNvGrpSpPr/>
          <p:nvPr/>
        </p:nvGrpSpPr>
        <p:grpSpPr>
          <a:xfrm>
            <a:off x="383309" y="2058709"/>
            <a:ext cx="4321695" cy="4193081"/>
            <a:chOff x="0" y="-38100"/>
            <a:chExt cx="542107" cy="1336430"/>
          </a:xfrm>
        </p:grpSpPr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25DAED2C-F5FB-DA73-C338-4ACF82829DF3}"/>
                </a:ext>
              </a:extLst>
            </p:cNvPr>
            <p:cNvSpPr/>
            <p:nvPr/>
          </p:nvSpPr>
          <p:spPr>
            <a:xfrm>
              <a:off x="0" y="0"/>
              <a:ext cx="542107" cy="1298330"/>
            </a:xfrm>
            <a:custGeom>
              <a:avLst/>
              <a:gdLst/>
              <a:ahLst/>
              <a:cxnLst/>
              <a:rect l="l" t="t" r="r" b="b"/>
              <a:pathLst>
                <a:path w="542107" h="1298330">
                  <a:moveTo>
                    <a:pt x="124123" y="0"/>
                  </a:moveTo>
                  <a:lnTo>
                    <a:pt x="417985" y="0"/>
                  </a:lnTo>
                  <a:cubicBezTo>
                    <a:pt x="486536" y="0"/>
                    <a:pt x="542107" y="55572"/>
                    <a:pt x="542107" y="124123"/>
                  </a:cubicBezTo>
                  <a:lnTo>
                    <a:pt x="542107" y="1174207"/>
                  </a:lnTo>
                  <a:cubicBezTo>
                    <a:pt x="542107" y="1207127"/>
                    <a:pt x="529030" y="1238698"/>
                    <a:pt x="505753" y="1261975"/>
                  </a:cubicBezTo>
                  <a:cubicBezTo>
                    <a:pt x="482475" y="1285253"/>
                    <a:pt x="450904" y="1298330"/>
                    <a:pt x="417985" y="1298330"/>
                  </a:cubicBezTo>
                  <a:lnTo>
                    <a:pt x="124123" y="1298330"/>
                  </a:lnTo>
                  <a:cubicBezTo>
                    <a:pt x="91203" y="1298330"/>
                    <a:pt x="59632" y="1285253"/>
                    <a:pt x="36355" y="1261975"/>
                  </a:cubicBezTo>
                  <a:cubicBezTo>
                    <a:pt x="13077" y="1238698"/>
                    <a:pt x="0" y="1207127"/>
                    <a:pt x="0" y="1174207"/>
                  </a:cubicBezTo>
                  <a:lnTo>
                    <a:pt x="0" y="124123"/>
                  </a:lnTo>
                  <a:cubicBezTo>
                    <a:pt x="0" y="55572"/>
                    <a:pt x="55572" y="0"/>
                    <a:pt x="124123" y="0"/>
                  </a:cubicBezTo>
                  <a:close/>
                </a:path>
              </a:pathLst>
            </a:custGeom>
            <a:solidFill>
              <a:srgbClr val="1E3166"/>
            </a:solidFill>
            <a:ln w="47625" cap="rnd">
              <a:solidFill>
                <a:srgbClr val="FAB81E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C64FB7AF-B3DE-4124-0F43-195A95D7C5FF}"/>
                </a:ext>
              </a:extLst>
            </p:cNvPr>
            <p:cNvSpPr txBox="1"/>
            <p:nvPr/>
          </p:nvSpPr>
          <p:spPr>
            <a:xfrm>
              <a:off x="0" y="-38100"/>
              <a:ext cx="542107" cy="1336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2B9B6B53-A89F-D839-98B9-EBA7FA10EF12}"/>
              </a:ext>
            </a:extLst>
          </p:cNvPr>
          <p:cNvGrpSpPr/>
          <p:nvPr/>
        </p:nvGrpSpPr>
        <p:grpSpPr>
          <a:xfrm>
            <a:off x="7041017" y="2142404"/>
            <a:ext cx="4622132" cy="3978979"/>
            <a:chOff x="0" y="0"/>
            <a:chExt cx="542107" cy="1298330"/>
          </a:xfrm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3FF6BAC-85B9-20C9-E6C1-83535A5970FA}"/>
                </a:ext>
              </a:extLst>
            </p:cNvPr>
            <p:cNvSpPr/>
            <p:nvPr/>
          </p:nvSpPr>
          <p:spPr>
            <a:xfrm>
              <a:off x="0" y="0"/>
              <a:ext cx="542107" cy="1298330"/>
            </a:xfrm>
            <a:custGeom>
              <a:avLst/>
              <a:gdLst/>
              <a:ahLst/>
              <a:cxnLst/>
              <a:rect l="l" t="t" r="r" b="b"/>
              <a:pathLst>
                <a:path w="542107" h="1298330">
                  <a:moveTo>
                    <a:pt x="124123" y="0"/>
                  </a:moveTo>
                  <a:lnTo>
                    <a:pt x="417985" y="0"/>
                  </a:lnTo>
                  <a:cubicBezTo>
                    <a:pt x="486536" y="0"/>
                    <a:pt x="542107" y="55572"/>
                    <a:pt x="542107" y="124123"/>
                  </a:cubicBezTo>
                  <a:lnTo>
                    <a:pt x="542107" y="1174207"/>
                  </a:lnTo>
                  <a:cubicBezTo>
                    <a:pt x="542107" y="1207127"/>
                    <a:pt x="529030" y="1238698"/>
                    <a:pt x="505753" y="1261975"/>
                  </a:cubicBezTo>
                  <a:cubicBezTo>
                    <a:pt x="482475" y="1285253"/>
                    <a:pt x="450904" y="1298330"/>
                    <a:pt x="417985" y="1298330"/>
                  </a:cubicBezTo>
                  <a:lnTo>
                    <a:pt x="124123" y="1298330"/>
                  </a:lnTo>
                  <a:cubicBezTo>
                    <a:pt x="91203" y="1298330"/>
                    <a:pt x="59632" y="1285253"/>
                    <a:pt x="36355" y="1261975"/>
                  </a:cubicBezTo>
                  <a:cubicBezTo>
                    <a:pt x="13077" y="1238698"/>
                    <a:pt x="0" y="1207127"/>
                    <a:pt x="0" y="1174207"/>
                  </a:cubicBezTo>
                  <a:lnTo>
                    <a:pt x="0" y="124123"/>
                  </a:lnTo>
                  <a:cubicBezTo>
                    <a:pt x="0" y="55572"/>
                    <a:pt x="55572" y="0"/>
                    <a:pt x="124123" y="0"/>
                  </a:cubicBezTo>
                  <a:close/>
                </a:path>
              </a:pathLst>
            </a:custGeom>
            <a:solidFill>
              <a:srgbClr val="1E3166"/>
            </a:solidFill>
            <a:ln w="47625" cap="rnd">
              <a:solidFill>
                <a:srgbClr val="FAB81E"/>
              </a:solidFill>
              <a:prstDash val="solid"/>
              <a:round/>
            </a:ln>
          </p:spPr>
          <p:txBody>
            <a:bodyPr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9DF321D6-1D9D-D51D-277A-3B4B3CC2B228}"/>
                </a:ext>
              </a:extLst>
            </p:cNvPr>
            <p:cNvSpPr txBox="1"/>
            <p:nvPr/>
          </p:nvSpPr>
          <p:spPr>
            <a:xfrm>
              <a:off x="0" y="-38100"/>
              <a:ext cx="542107" cy="1336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5">
            <a:extLst>
              <a:ext uri="{FF2B5EF4-FFF2-40B4-BE49-F238E27FC236}">
                <a16:creationId xmlns:a16="http://schemas.microsoft.com/office/drawing/2014/main" id="{F8B2259F-E77F-2411-7155-15B97C1EB11D}"/>
              </a:ext>
            </a:extLst>
          </p:cNvPr>
          <p:cNvGrpSpPr/>
          <p:nvPr/>
        </p:nvGrpSpPr>
        <p:grpSpPr>
          <a:xfrm>
            <a:off x="7863840" y="1703666"/>
            <a:ext cx="3258819" cy="1319404"/>
            <a:chOff x="0" y="0"/>
            <a:chExt cx="365718" cy="176490"/>
          </a:xfrm>
        </p:grpSpPr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55206AD5-D40E-600B-81D6-A2EF3CB47872}"/>
                </a:ext>
              </a:extLst>
            </p:cNvPr>
            <p:cNvSpPr/>
            <p:nvPr/>
          </p:nvSpPr>
          <p:spPr>
            <a:xfrm>
              <a:off x="0" y="0"/>
              <a:ext cx="365718" cy="176490"/>
            </a:xfrm>
            <a:custGeom>
              <a:avLst/>
              <a:gdLst/>
              <a:ahLst/>
              <a:cxnLst/>
              <a:rect l="l" t="t" r="r" b="b"/>
              <a:pathLst>
                <a:path w="365718" h="176490">
                  <a:moveTo>
                    <a:pt x="88245" y="0"/>
                  </a:moveTo>
                  <a:lnTo>
                    <a:pt x="277473" y="0"/>
                  </a:lnTo>
                  <a:cubicBezTo>
                    <a:pt x="326209" y="0"/>
                    <a:pt x="365718" y="39509"/>
                    <a:pt x="365718" y="88245"/>
                  </a:cubicBezTo>
                  <a:lnTo>
                    <a:pt x="365718" y="88245"/>
                  </a:lnTo>
                  <a:cubicBezTo>
                    <a:pt x="365718" y="136981"/>
                    <a:pt x="326209" y="176490"/>
                    <a:pt x="277473" y="176490"/>
                  </a:cubicBezTo>
                  <a:lnTo>
                    <a:pt x="88245" y="176490"/>
                  </a:lnTo>
                  <a:cubicBezTo>
                    <a:pt x="39509" y="176490"/>
                    <a:pt x="0" y="136981"/>
                    <a:pt x="0" y="88245"/>
                  </a:cubicBezTo>
                  <a:lnTo>
                    <a:pt x="0" y="88245"/>
                  </a:lnTo>
                  <a:cubicBezTo>
                    <a:pt x="0" y="39509"/>
                    <a:pt x="39509" y="0"/>
                    <a:pt x="88245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AB81E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17" name="TextBox 37">
              <a:extLst>
                <a:ext uri="{FF2B5EF4-FFF2-40B4-BE49-F238E27FC236}">
                  <a16:creationId xmlns:a16="http://schemas.microsoft.com/office/drawing/2014/main" id="{1A422324-9C7C-54D7-8FF0-FE1F219D2F74}"/>
                </a:ext>
              </a:extLst>
            </p:cNvPr>
            <p:cNvSpPr txBox="1"/>
            <p:nvPr/>
          </p:nvSpPr>
          <p:spPr>
            <a:xfrm>
              <a:off x="0" y="-38100"/>
              <a:ext cx="365718" cy="21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671BBCA4-A890-6CA3-8E68-A38CB800042D}"/>
              </a:ext>
            </a:extLst>
          </p:cNvPr>
          <p:cNvGrpSpPr/>
          <p:nvPr/>
        </p:nvGrpSpPr>
        <p:grpSpPr>
          <a:xfrm>
            <a:off x="997545" y="1844513"/>
            <a:ext cx="3406555" cy="1295998"/>
            <a:chOff x="0" y="0"/>
            <a:chExt cx="365718" cy="176490"/>
          </a:xfrm>
        </p:grpSpPr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EDD1E4ED-D3AD-CB28-9C6A-356FEAE0FF43}"/>
                </a:ext>
              </a:extLst>
            </p:cNvPr>
            <p:cNvSpPr/>
            <p:nvPr/>
          </p:nvSpPr>
          <p:spPr>
            <a:xfrm>
              <a:off x="0" y="0"/>
              <a:ext cx="365718" cy="176490"/>
            </a:xfrm>
            <a:custGeom>
              <a:avLst/>
              <a:gdLst/>
              <a:ahLst/>
              <a:cxnLst/>
              <a:rect l="l" t="t" r="r" b="b"/>
              <a:pathLst>
                <a:path w="365718" h="176490">
                  <a:moveTo>
                    <a:pt x="88245" y="0"/>
                  </a:moveTo>
                  <a:lnTo>
                    <a:pt x="277473" y="0"/>
                  </a:lnTo>
                  <a:cubicBezTo>
                    <a:pt x="326209" y="0"/>
                    <a:pt x="365718" y="39509"/>
                    <a:pt x="365718" y="88245"/>
                  </a:cubicBezTo>
                  <a:lnTo>
                    <a:pt x="365718" y="88245"/>
                  </a:lnTo>
                  <a:cubicBezTo>
                    <a:pt x="365718" y="136981"/>
                    <a:pt x="326209" y="176490"/>
                    <a:pt x="277473" y="176490"/>
                  </a:cubicBezTo>
                  <a:lnTo>
                    <a:pt x="88245" y="176490"/>
                  </a:lnTo>
                  <a:cubicBezTo>
                    <a:pt x="39509" y="176490"/>
                    <a:pt x="0" y="136981"/>
                    <a:pt x="0" y="88245"/>
                  </a:cubicBezTo>
                  <a:lnTo>
                    <a:pt x="0" y="88245"/>
                  </a:lnTo>
                  <a:cubicBezTo>
                    <a:pt x="0" y="39509"/>
                    <a:pt x="39509" y="0"/>
                    <a:pt x="88245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AB81E"/>
              </a:solidFill>
              <a:prstDash val="solid"/>
              <a:round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25" name="TextBox 37">
              <a:extLst>
                <a:ext uri="{FF2B5EF4-FFF2-40B4-BE49-F238E27FC236}">
                  <a16:creationId xmlns:a16="http://schemas.microsoft.com/office/drawing/2014/main" id="{748DBA7A-1C57-DD1D-CE41-B536275EB7BE}"/>
                </a:ext>
              </a:extLst>
            </p:cNvPr>
            <p:cNvSpPr txBox="1"/>
            <p:nvPr/>
          </p:nvSpPr>
          <p:spPr>
            <a:xfrm>
              <a:off x="0" y="-38100"/>
              <a:ext cx="365718" cy="2145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65">
            <a:extLst>
              <a:ext uri="{FF2B5EF4-FFF2-40B4-BE49-F238E27FC236}">
                <a16:creationId xmlns:a16="http://schemas.microsoft.com/office/drawing/2014/main" id="{9D4D8820-454F-3A63-DEB2-2C996577E7A4}"/>
              </a:ext>
            </a:extLst>
          </p:cNvPr>
          <p:cNvSpPr txBox="1"/>
          <p:nvPr/>
        </p:nvSpPr>
        <p:spPr>
          <a:xfrm>
            <a:off x="1164958" y="2099739"/>
            <a:ext cx="323914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Layanan</a:t>
            </a:r>
            <a:r>
              <a:rPr lang="en-US" sz="2000" b="1" dirty="0">
                <a:solidFill>
                  <a:srgbClr val="1E3166"/>
                </a:solidFill>
                <a:latin typeface="Poppins Bold"/>
              </a:rPr>
              <a:t> </a:t>
            </a:r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administrasi</a:t>
            </a:r>
            <a:r>
              <a:rPr lang="en-US" sz="2000" b="1" dirty="0">
                <a:solidFill>
                  <a:srgbClr val="1E3166"/>
                </a:solidFill>
                <a:latin typeface="Poppins Bold"/>
              </a:rPr>
              <a:t> </a:t>
            </a:r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pemerintah</a:t>
            </a:r>
            <a:r>
              <a:rPr lang="en-US" sz="2000" b="1" dirty="0">
                <a:solidFill>
                  <a:srgbClr val="1E3166"/>
                </a:solidFill>
                <a:latin typeface="Poppins Bold"/>
              </a:rPr>
              <a:t> </a:t>
            </a:r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berbasis</a:t>
            </a:r>
            <a:r>
              <a:rPr lang="en-US" sz="2000" b="1" dirty="0">
                <a:solidFill>
                  <a:srgbClr val="1E3166"/>
                </a:solidFill>
                <a:latin typeface="Poppins Bold"/>
              </a:rPr>
              <a:t> </a:t>
            </a:r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elektronik</a:t>
            </a:r>
            <a:r>
              <a:rPr lang="en-US" sz="2000" b="1" dirty="0">
                <a:solidFill>
                  <a:srgbClr val="1E3166"/>
                </a:solidFill>
                <a:latin typeface="Poppins Bold"/>
              </a:rPr>
              <a:t> </a:t>
            </a:r>
          </a:p>
        </p:txBody>
      </p:sp>
      <p:sp>
        <p:nvSpPr>
          <p:cNvPr id="29" name="TextBox 65">
            <a:extLst>
              <a:ext uri="{FF2B5EF4-FFF2-40B4-BE49-F238E27FC236}">
                <a16:creationId xmlns:a16="http://schemas.microsoft.com/office/drawing/2014/main" id="{7D607FC3-301C-4535-811A-EEBFDE69F022}"/>
              </a:ext>
            </a:extLst>
          </p:cNvPr>
          <p:cNvSpPr txBox="1"/>
          <p:nvPr/>
        </p:nvSpPr>
        <p:spPr>
          <a:xfrm>
            <a:off x="7920778" y="1991727"/>
            <a:ext cx="31572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Layanan</a:t>
            </a:r>
            <a:r>
              <a:rPr lang="en-US" sz="2000" b="1" dirty="0">
                <a:solidFill>
                  <a:srgbClr val="1E3166"/>
                </a:solidFill>
                <a:latin typeface="Poppins Bold"/>
              </a:rPr>
              <a:t> </a:t>
            </a:r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publik</a:t>
            </a:r>
            <a:r>
              <a:rPr lang="en-US" sz="2000" b="1" dirty="0">
                <a:solidFill>
                  <a:srgbClr val="1E3166"/>
                </a:solidFill>
                <a:latin typeface="Poppins Bold"/>
              </a:rPr>
              <a:t> </a:t>
            </a:r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berbasis</a:t>
            </a:r>
            <a:r>
              <a:rPr lang="en-US" sz="2000" b="1" dirty="0">
                <a:solidFill>
                  <a:srgbClr val="1E3166"/>
                </a:solidFill>
                <a:latin typeface="Poppins Bold"/>
              </a:rPr>
              <a:t> </a:t>
            </a:r>
            <a:r>
              <a:rPr lang="en-US" sz="2000" b="1" dirty="0" err="1">
                <a:solidFill>
                  <a:srgbClr val="1E3166"/>
                </a:solidFill>
                <a:latin typeface="Poppins Bold"/>
              </a:rPr>
              <a:t>elektronik</a:t>
            </a:r>
            <a:endParaRPr lang="en-US" sz="2000" b="1" dirty="0">
              <a:solidFill>
                <a:srgbClr val="1E3166"/>
              </a:solidFill>
              <a:latin typeface="Poppins Bold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FBB53EC0-80E6-5E86-FC40-32112BF28BCE}"/>
              </a:ext>
            </a:extLst>
          </p:cNvPr>
          <p:cNvCxnSpPr>
            <a:cxnSpLocks/>
            <a:endCxn id="25" idx="0"/>
          </p:cNvCxnSpPr>
          <p:nvPr/>
        </p:nvCxnSpPr>
        <p:spPr>
          <a:xfrm rot="10800000" flipV="1">
            <a:off x="2700824" y="1150708"/>
            <a:ext cx="1134643" cy="414030"/>
          </a:xfrm>
          <a:prstGeom prst="bentConnector2">
            <a:avLst/>
          </a:prstGeom>
          <a:ln w="28575"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2602AF1-1B46-38A5-01DB-46FB3BD2BF05}"/>
              </a:ext>
            </a:extLst>
          </p:cNvPr>
          <p:cNvCxnSpPr>
            <a:cxnSpLocks/>
          </p:cNvCxnSpPr>
          <p:nvPr/>
        </p:nvCxnSpPr>
        <p:spPr>
          <a:xfrm>
            <a:off x="7977409" y="1132673"/>
            <a:ext cx="1513767" cy="443004"/>
          </a:xfrm>
          <a:prstGeom prst="bentConnector3">
            <a:avLst>
              <a:gd name="adj1" fmla="val 100521"/>
            </a:avLst>
          </a:prstGeom>
          <a:ln w="28575"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1CF8C4A-995D-E2E2-A24B-23FCF7ACE872}"/>
              </a:ext>
            </a:extLst>
          </p:cNvPr>
          <p:cNvSpPr txBox="1"/>
          <p:nvPr/>
        </p:nvSpPr>
        <p:spPr>
          <a:xfrm>
            <a:off x="528851" y="3001467"/>
            <a:ext cx="417615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it-IT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meliputi layanan yang mendukung kegiatan di bidang: perencanaan;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penganggaran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keuangan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pengadaaan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barang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dan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jasa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kepegawaian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kearsipan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pengelolaan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barang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milik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negara;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pengawasan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akuntabilitas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kinerja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dan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layanan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lain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sesuai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dengan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kebutuhan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internal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birokrasi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pemerintahan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E9BBE-8FC2-72E0-6D05-1AF7ECE4E15C}"/>
              </a:ext>
            </a:extLst>
          </p:cNvPr>
          <p:cNvSpPr txBox="1"/>
          <p:nvPr/>
        </p:nvSpPr>
        <p:spPr>
          <a:xfrm>
            <a:off x="7341921" y="3332323"/>
            <a:ext cx="41795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sv-SE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meliputi layanan yang mendukung kegiatan: </a:t>
            </a:r>
          </a:p>
          <a:p>
            <a:pPr marL="342900" indent="-342900">
              <a:buFont typeface="+mj-lt"/>
              <a:buAutoNum type="alphaLcPeriod"/>
            </a:pPr>
            <a:r>
              <a:rPr lang="sv-SE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pengaduan publik;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dokumentasi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informasi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hukum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b="0" i="1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whistle blowing system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; dan/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atau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layanan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publik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lainnya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sesuai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dengan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kebutuhan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Bookman Old Style" panose="02050604050505020204" pitchFamily="18" charset="0"/>
              </a:rPr>
              <a:t> Kementerian. 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36" name="Group 5">
            <a:extLst>
              <a:ext uri="{FF2B5EF4-FFF2-40B4-BE49-F238E27FC236}">
                <a16:creationId xmlns:a16="http://schemas.microsoft.com/office/drawing/2014/main" id="{209A35BE-9E2A-C8E1-E8BD-8B6446EE6D22}"/>
              </a:ext>
            </a:extLst>
          </p:cNvPr>
          <p:cNvGrpSpPr/>
          <p:nvPr/>
        </p:nvGrpSpPr>
        <p:grpSpPr>
          <a:xfrm>
            <a:off x="3804149" y="824229"/>
            <a:ext cx="4116629" cy="830350"/>
            <a:chOff x="0" y="0"/>
            <a:chExt cx="1084215" cy="218693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200C434-8366-B951-476D-10FD0D073A19}"/>
                </a:ext>
              </a:extLst>
            </p:cNvPr>
            <p:cNvSpPr/>
            <p:nvPr/>
          </p:nvSpPr>
          <p:spPr>
            <a:xfrm>
              <a:off x="0" y="0"/>
              <a:ext cx="1084215" cy="218693"/>
            </a:xfrm>
            <a:custGeom>
              <a:avLst/>
              <a:gdLst/>
              <a:ahLst/>
              <a:cxnLst/>
              <a:rect l="l" t="t" r="r" b="b"/>
              <a:pathLst>
                <a:path w="1084215" h="218693">
                  <a:moveTo>
                    <a:pt x="62061" y="0"/>
                  </a:moveTo>
                  <a:lnTo>
                    <a:pt x="1022154" y="0"/>
                  </a:lnTo>
                  <a:cubicBezTo>
                    <a:pt x="1038613" y="0"/>
                    <a:pt x="1054399" y="6539"/>
                    <a:pt x="1066038" y="18177"/>
                  </a:cubicBezTo>
                  <a:cubicBezTo>
                    <a:pt x="1077676" y="29816"/>
                    <a:pt x="1084215" y="45602"/>
                    <a:pt x="1084215" y="62061"/>
                  </a:cubicBezTo>
                  <a:lnTo>
                    <a:pt x="1084215" y="156632"/>
                  </a:lnTo>
                  <a:cubicBezTo>
                    <a:pt x="1084215" y="173091"/>
                    <a:pt x="1077676" y="188877"/>
                    <a:pt x="1066038" y="200516"/>
                  </a:cubicBezTo>
                  <a:cubicBezTo>
                    <a:pt x="1054399" y="212154"/>
                    <a:pt x="1038613" y="218693"/>
                    <a:pt x="1022154" y="218693"/>
                  </a:cubicBezTo>
                  <a:lnTo>
                    <a:pt x="62061" y="218693"/>
                  </a:lnTo>
                  <a:cubicBezTo>
                    <a:pt x="27786" y="218693"/>
                    <a:pt x="0" y="190907"/>
                    <a:pt x="0" y="156632"/>
                  </a:cubicBezTo>
                  <a:lnTo>
                    <a:pt x="0" y="62061"/>
                  </a:lnTo>
                  <a:cubicBezTo>
                    <a:pt x="0" y="27786"/>
                    <a:pt x="27786" y="0"/>
                    <a:pt x="62061" y="0"/>
                  </a:cubicBezTo>
                  <a:close/>
                </a:path>
              </a:pathLst>
            </a:custGeom>
            <a:solidFill>
              <a:srgbClr val="1E3166"/>
            </a:solidFill>
            <a:ln w="47625" cap="rnd">
              <a:solidFill>
                <a:srgbClr val="FAB81E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en-ID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37FC1744-01DF-5835-42AA-6988E165F6E6}"/>
                </a:ext>
              </a:extLst>
            </p:cNvPr>
            <p:cNvSpPr txBox="1"/>
            <p:nvPr/>
          </p:nvSpPr>
          <p:spPr>
            <a:xfrm>
              <a:off x="0" y="-38100"/>
              <a:ext cx="1084215" cy="256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1600"/>
            </a:p>
          </p:txBody>
        </p:sp>
      </p:grpSp>
      <p:sp>
        <p:nvSpPr>
          <p:cNvPr id="41" name="TextBox 64">
            <a:extLst>
              <a:ext uri="{FF2B5EF4-FFF2-40B4-BE49-F238E27FC236}">
                <a16:creationId xmlns:a16="http://schemas.microsoft.com/office/drawing/2014/main" id="{71A88116-4561-AFC1-7A4D-22A13480B543}"/>
              </a:ext>
            </a:extLst>
          </p:cNvPr>
          <p:cNvSpPr txBox="1"/>
          <p:nvPr/>
        </p:nvSpPr>
        <p:spPr>
          <a:xfrm>
            <a:off x="4024408" y="919885"/>
            <a:ext cx="3707428" cy="518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LAYANAN SPBE PUPR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5FA2B3-3514-91F5-F9E9-F80FCBE6B978}"/>
              </a:ext>
            </a:extLst>
          </p:cNvPr>
          <p:cNvSpPr txBox="1"/>
          <p:nvPr/>
        </p:nvSpPr>
        <p:spPr>
          <a:xfrm>
            <a:off x="3988348" y="1685199"/>
            <a:ext cx="37606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Permen PUPR No. 9 Tahun 2023 </a:t>
            </a:r>
          </a:p>
          <a:p>
            <a:pPr algn="ctr"/>
            <a:r>
              <a:rPr lang="it-IT" sz="1400" b="0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tentang </a:t>
            </a:r>
          </a:p>
          <a:p>
            <a:pPr algn="ctr"/>
            <a:r>
              <a:rPr lang="it-IT" sz="1400" b="0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Penerapan Sistem Pemerintahan </a:t>
            </a:r>
          </a:p>
          <a:p>
            <a:pPr algn="ctr"/>
            <a:r>
              <a:rPr lang="it-IT" sz="1400" b="0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Berbasis Elektronik</a:t>
            </a:r>
            <a:endParaRPr lang="en-ID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94;p13">
            <a:extLst>
              <a:ext uri="{FF2B5EF4-FFF2-40B4-BE49-F238E27FC236}">
                <a16:creationId xmlns:a16="http://schemas.microsoft.com/office/drawing/2014/main" id="{0DFD57AA-0C5D-BD7B-CA34-D35E7F4F0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7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35809-3E40-F142-28B7-8570E323B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129A3CE-6EE7-9CF4-D985-E9EF316B9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656" y="3151433"/>
            <a:ext cx="1742440" cy="2258768"/>
          </a:xfrm>
          <a:prstGeom prst="rect">
            <a:avLst/>
          </a:prstGeom>
        </p:spPr>
      </p:pic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F8A25579-8A50-8EB5-5AFF-2FDCAA5BF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122" y="1"/>
            <a:ext cx="2877879" cy="110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C7329-4D9A-4BA8-965A-724729D60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" y="6817663"/>
            <a:ext cx="12192000" cy="50537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7B696879-9942-4088-9F40-F8FE656172EF}"/>
              </a:ext>
            </a:extLst>
          </p:cNvPr>
          <p:cNvSpPr txBox="1">
            <a:spLocks/>
          </p:cNvSpPr>
          <p:nvPr/>
        </p:nvSpPr>
        <p:spPr>
          <a:xfrm>
            <a:off x="1437997" y="708940"/>
            <a:ext cx="7566685" cy="6354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entury Gothic Regular" charset="0"/>
                <a:ea typeface="+mj-ea"/>
                <a:cs typeface="+mj-cs"/>
              </a:defRPr>
            </a:lvl1pPr>
          </a:lstStyle>
          <a:p>
            <a:pPr defTabSz="742987"/>
            <a:endParaRPr lang="en-US" sz="3576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5DF3B-1850-2F3F-5FBA-CA9B7A1098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 b="12568"/>
          <a:stretch/>
        </p:blipFill>
        <p:spPr bwMode="auto">
          <a:xfrm>
            <a:off x="891482" y="848533"/>
            <a:ext cx="1949610" cy="2902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4E25A-B086-AA41-3340-785BE08EC9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b="6209"/>
          <a:stretch/>
        </p:blipFill>
        <p:spPr bwMode="auto">
          <a:xfrm>
            <a:off x="2880802" y="1741396"/>
            <a:ext cx="2076854" cy="4018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8AF32A3-1AFA-1D5F-5881-84ECCAEF99A0}"/>
              </a:ext>
            </a:extLst>
          </p:cNvPr>
          <p:cNvSpPr txBox="1">
            <a:spLocks/>
          </p:cNvSpPr>
          <p:nvPr/>
        </p:nvSpPr>
        <p:spPr>
          <a:xfrm>
            <a:off x="2489200" y="84497"/>
            <a:ext cx="7842970" cy="416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626">
              <a:defRPr/>
            </a:pPr>
            <a:r>
              <a:rPr lang="fi-FI" sz="1950" b="1" dirty="0">
                <a:solidFill>
                  <a:prstClr val="black"/>
                </a:solidFill>
                <a:latin typeface="Segoe UI"/>
              </a:rPr>
              <a:t>Pemeriksaan Keabsahan SKK Melalui </a:t>
            </a:r>
            <a:r>
              <a:rPr lang="fi-FI" sz="1950" b="1" dirty="0">
                <a:solidFill>
                  <a:srgbClr val="00B0F0"/>
                </a:solidFill>
                <a:latin typeface="Segoe UI"/>
              </a:rPr>
              <a:t>Aplikasi Jakontrust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BB1921-56B7-EE05-BC3C-9312EAB908EC}"/>
              </a:ext>
            </a:extLst>
          </p:cNvPr>
          <p:cNvSpPr/>
          <p:nvPr/>
        </p:nvSpPr>
        <p:spPr>
          <a:xfrm>
            <a:off x="3558865" y="5177187"/>
            <a:ext cx="702217" cy="492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F76FB8-E886-9B70-30A1-C3F170C150E8}"/>
              </a:ext>
            </a:extLst>
          </p:cNvPr>
          <p:cNvCxnSpPr>
            <a:cxnSpLocks/>
          </p:cNvCxnSpPr>
          <p:nvPr/>
        </p:nvCxnSpPr>
        <p:spPr>
          <a:xfrm flipV="1">
            <a:off x="4232378" y="4958182"/>
            <a:ext cx="1626995" cy="2917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81E2911E-DE5A-5EB6-0763-8C902C5DFA20}"/>
              </a:ext>
            </a:extLst>
          </p:cNvPr>
          <p:cNvSpPr/>
          <p:nvPr/>
        </p:nvSpPr>
        <p:spPr>
          <a:xfrm>
            <a:off x="5856697" y="4657599"/>
            <a:ext cx="721983" cy="564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45683-D7E2-0785-2549-7E7D5C4EFDA6}"/>
              </a:ext>
            </a:extLst>
          </p:cNvPr>
          <p:cNvSpPr txBox="1"/>
          <p:nvPr/>
        </p:nvSpPr>
        <p:spPr>
          <a:xfrm>
            <a:off x="4583054" y="5543317"/>
            <a:ext cx="2788762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Maka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akan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muncul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Data TKK dan masa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berlaku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SKK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tersebut</a:t>
            </a:r>
            <a:endParaRPr lang="en-ID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98FBC177-27A3-C86A-417E-2FBB6F9A47B1}"/>
              </a:ext>
            </a:extLst>
          </p:cNvPr>
          <p:cNvSpPr/>
          <p:nvPr/>
        </p:nvSpPr>
        <p:spPr>
          <a:xfrm rot="1578234">
            <a:off x="3042070" y="4973765"/>
            <a:ext cx="389642" cy="260548"/>
          </a:xfrm>
          <a:prstGeom prst="strip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ID" sz="146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64A0A-7286-B079-4BB9-39A98A7C8E52}"/>
              </a:ext>
            </a:extLst>
          </p:cNvPr>
          <p:cNvSpPr txBox="1"/>
          <p:nvPr/>
        </p:nvSpPr>
        <p:spPr>
          <a:xfrm>
            <a:off x="1861024" y="3757852"/>
            <a:ext cx="1517362" cy="121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Klik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Fitur Scan Barcode,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lalu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arahkan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pada Barcode yang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ada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pada SKK”</a:t>
            </a:r>
            <a:endParaRPr lang="en-ID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403EA851-F7C5-7E10-A8A6-E486D2FD9146}"/>
              </a:ext>
            </a:extLst>
          </p:cNvPr>
          <p:cNvSpPr/>
          <p:nvPr/>
        </p:nvSpPr>
        <p:spPr>
          <a:xfrm>
            <a:off x="6700096" y="4687650"/>
            <a:ext cx="389642" cy="541062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ID" sz="146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16245-03E2-9EB3-62D9-8EFA192CC6FD}"/>
              </a:ext>
            </a:extLst>
          </p:cNvPr>
          <p:cNvSpPr txBox="1"/>
          <p:nvPr/>
        </p:nvSpPr>
        <p:spPr>
          <a:xfrm>
            <a:off x="3230399" y="359053"/>
            <a:ext cx="624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Scan QR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terbitan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sebelum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sesudah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tahun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33751-4176-8CB0-F211-5068378A4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481" y="991024"/>
            <a:ext cx="1722615" cy="21922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767A2A-0D46-FB15-EF06-BC7C87472E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938"/>
          <a:stretch/>
        </p:blipFill>
        <p:spPr>
          <a:xfrm>
            <a:off x="7662808" y="1026642"/>
            <a:ext cx="3163253" cy="6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53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40AF8-32A2-7B8D-4792-51383094B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12FBA5-4A3F-3B0D-C1B6-A4D882BA2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364" y="741148"/>
            <a:ext cx="3975655" cy="4788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1360B-A340-4BC4-255B-F2D4B75C6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6" y="6817663"/>
            <a:ext cx="12192000" cy="50537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F9B2F47A-C617-6D05-224C-A13E79451810}"/>
              </a:ext>
            </a:extLst>
          </p:cNvPr>
          <p:cNvSpPr txBox="1">
            <a:spLocks/>
          </p:cNvSpPr>
          <p:nvPr/>
        </p:nvSpPr>
        <p:spPr>
          <a:xfrm>
            <a:off x="1437997" y="708940"/>
            <a:ext cx="7566685" cy="6354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entury Gothic Regular" charset="0"/>
                <a:ea typeface="+mj-ea"/>
                <a:cs typeface="+mj-cs"/>
              </a:defRPr>
            </a:lvl1pPr>
          </a:lstStyle>
          <a:p>
            <a:pPr defTabSz="742987"/>
            <a:endParaRPr lang="en-US" sz="3576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0D66A-0608-C963-FA95-803E8AFE2D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 b="12568"/>
          <a:stretch/>
        </p:blipFill>
        <p:spPr bwMode="auto">
          <a:xfrm>
            <a:off x="602576" y="1129026"/>
            <a:ext cx="1949610" cy="2902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F1220C-F384-8472-8F87-009BED62E8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b="6209"/>
          <a:stretch/>
        </p:blipFill>
        <p:spPr bwMode="auto">
          <a:xfrm>
            <a:off x="2171824" y="1853238"/>
            <a:ext cx="2076854" cy="4018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E945F5-B2D1-0FF4-1D13-163296BC3D64}"/>
              </a:ext>
            </a:extLst>
          </p:cNvPr>
          <p:cNvSpPr txBox="1">
            <a:spLocks/>
          </p:cNvSpPr>
          <p:nvPr/>
        </p:nvSpPr>
        <p:spPr>
          <a:xfrm>
            <a:off x="2501116" y="85062"/>
            <a:ext cx="6808314" cy="416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626">
              <a:defRPr/>
            </a:pPr>
            <a:r>
              <a:rPr lang="fi-FI" sz="1950" b="1" dirty="0">
                <a:solidFill>
                  <a:prstClr val="black"/>
                </a:solidFill>
                <a:latin typeface="Segoe UI"/>
              </a:rPr>
              <a:t>Pemeriksaan Keabsahan SBU Melalui </a:t>
            </a:r>
            <a:r>
              <a:rPr lang="fi-FI" sz="1950" b="1" dirty="0">
                <a:solidFill>
                  <a:srgbClr val="00B0F0"/>
                </a:solidFill>
                <a:latin typeface="Segoe UI"/>
              </a:rPr>
              <a:t>Aplikasi Jakontrust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2469CF-9AEB-B732-3C3A-66CF6BCED158}"/>
              </a:ext>
            </a:extLst>
          </p:cNvPr>
          <p:cNvSpPr/>
          <p:nvPr/>
        </p:nvSpPr>
        <p:spPr>
          <a:xfrm>
            <a:off x="2852143" y="5300068"/>
            <a:ext cx="702217" cy="492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87">
              <a:defRPr/>
            </a:pPr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F78E96-515D-6C06-C6C8-88F8123ADD95}"/>
              </a:ext>
            </a:extLst>
          </p:cNvPr>
          <p:cNvCxnSpPr>
            <a:cxnSpLocks/>
          </p:cNvCxnSpPr>
          <p:nvPr/>
        </p:nvCxnSpPr>
        <p:spPr>
          <a:xfrm flipV="1">
            <a:off x="3402258" y="5022407"/>
            <a:ext cx="769813" cy="277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54101BE-32C4-C8ED-1746-42606A6B0096}"/>
              </a:ext>
            </a:extLst>
          </p:cNvPr>
          <p:cNvSpPr/>
          <p:nvPr/>
        </p:nvSpPr>
        <p:spPr>
          <a:xfrm>
            <a:off x="4245514" y="4658371"/>
            <a:ext cx="702217" cy="6354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87">
              <a:defRPr/>
            </a:pPr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86794-B5BF-B286-5FA3-70AE6C88551A}"/>
              </a:ext>
            </a:extLst>
          </p:cNvPr>
          <p:cNvSpPr txBox="1"/>
          <p:nvPr/>
        </p:nvSpPr>
        <p:spPr>
          <a:xfrm>
            <a:off x="6552602" y="5333868"/>
            <a:ext cx="2129489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87">
              <a:defRPr/>
            </a:pP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Maka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akan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muncul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Data Badan Usaha dan masa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berlaku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SBU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tersebut</a:t>
            </a:r>
            <a:endParaRPr lang="en-ID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CF2B3812-1986-6BCE-01AE-C534CB59FC94}"/>
              </a:ext>
            </a:extLst>
          </p:cNvPr>
          <p:cNvSpPr/>
          <p:nvPr/>
        </p:nvSpPr>
        <p:spPr>
          <a:xfrm rot="1578234">
            <a:off x="2431272" y="5212981"/>
            <a:ext cx="389642" cy="260548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87">
              <a:defRPr/>
            </a:pPr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AFC37-C4FF-E1F2-623B-D7FDAB74F181}"/>
              </a:ext>
            </a:extLst>
          </p:cNvPr>
          <p:cNvSpPr txBox="1"/>
          <p:nvPr/>
        </p:nvSpPr>
        <p:spPr>
          <a:xfrm>
            <a:off x="1227578" y="4158339"/>
            <a:ext cx="1517362" cy="121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87">
              <a:defRPr/>
            </a:pP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Klik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Fitur Scan Barcode,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lalu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arahkan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pada Barcode yang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ada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pada SBU”</a:t>
            </a:r>
            <a:endParaRPr lang="en-ID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6A841E-4E39-6273-2951-789D15FDA316}"/>
              </a:ext>
            </a:extLst>
          </p:cNvPr>
          <p:cNvSpPr txBox="1"/>
          <p:nvPr/>
        </p:nvSpPr>
        <p:spPr>
          <a:xfrm>
            <a:off x="3067182" y="363644"/>
            <a:ext cx="624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Scan QR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terbitan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sebelum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sesudah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tahun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D1460E-6BE5-9E19-6F25-608DD92FDDD9}"/>
              </a:ext>
            </a:extLst>
          </p:cNvPr>
          <p:cNvSpPr txBox="1"/>
          <p:nvPr/>
        </p:nvSpPr>
        <p:spPr>
          <a:xfrm>
            <a:off x="9188333" y="1295593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Detail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hasil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verifikasi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F8720899-5557-287C-35D2-69310F469A23}"/>
              </a:ext>
            </a:extLst>
          </p:cNvPr>
          <p:cNvSpPr/>
          <p:nvPr/>
        </p:nvSpPr>
        <p:spPr>
          <a:xfrm rot="10800000" flipH="1">
            <a:off x="4775781" y="5604334"/>
            <a:ext cx="4100516" cy="821865"/>
          </a:xfrm>
          <a:prstGeom prst="bentArrow">
            <a:avLst>
              <a:gd name="adj1" fmla="val 25000"/>
              <a:gd name="adj2" fmla="val 25573"/>
              <a:gd name="adj3" fmla="val 25000"/>
              <a:gd name="adj4" fmla="val 437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87">
              <a:defRPr/>
            </a:pPr>
            <a:endParaRPr lang="en-ID" sz="146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A42D08-9CCC-5613-01A2-5C082FC87CA4}"/>
              </a:ext>
            </a:extLst>
          </p:cNvPr>
          <p:cNvSpPr txBox="1"/>
          <p:nvPr/>
        </p:nvSpPr>
        <p:spPr>
          <a:xfrm>
            <a:off x="9314122" y="1633638"/>
            <a:ext cx="846707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SBU AKTIF</a:t>
            </a:r>
          </a:p>
        </p:txBody>
      </p:sp>
      <p:pic>
        <p:nvPicPr>
          <p:cNvPr id="28" name="Google Shape;94;p13">
            <a:extLst>
              <a:ext uri="{FF2B5EF4-FFF2-40B4-BE49-F238E27FC236}">
                <a16:creationId xmlns:a16="http://schemas.microsoft.com/office/drawing/2014/main" id="{B072C93C-8FE4-C806-45DF-BE855CE21F4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07600" y="93412"/>
            <a:ext cx="2097802" cy="4710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FFEB4-8308-D615-2EDA-238874AECA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538"/>
          <a:stretch/>
        </p:blipFill>
        <p:spPr>
          <a:xfrm>
            <a:off x="9004682" y="1972192"/>
            <a:ext cx="3163253" cy="66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66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35809-3E40-F142-28B7-8570E323B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8631D23-B95B-514D-285A-19EFFAD90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882" y="564506"/>
            <a:ext cx="4185234" cy="494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C7329-4D9A-4BA8-965A-724729D6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6" y="6817663"/>
            <a:ext cx="12192000" cy="50537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7B696879-9942-4088-9F40-F8FE656172EF}"/>
              </a:ext>
            </a:extLst>
          </p:cNvPr>
          <p:cNvSpPr txBox="1">
            <a:spLocks/>
          </p:cNvSpPr>
          <p:nvPr/>
        </p:nvSpPr>
        <p:spPr>
          <a:xfrm>
            <a:off x="1437997" y="708940"/>
            <a:ext cx="7566685" cy="6354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entury Gothic Regular" charset="0"/>
                <a:ea typeface="+mj-ea"/>
                <a:cs typeface="+mj-cs"/>
              </a:defRPr>
            </a:lvl1pPr>
          </a:lstStyle>
          <a:p>
            <a:pPr defTabSz="742987"/>
            <a:endParaRPr lang="en-US" sz="3576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0BAB2-DDEC-9930-C61F-1D71151E22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 b="12568"/>
          <a:stretch/>
        </p:blipFill>
        <p:spPr bwMode="auto">
          <a:xfrm>
            <a:off x="602576" y="1129026"/>
            <a:ext cx="1949610" cy="2902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0ADB3-C692-6853-D326-313520D29F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b="6209"/>
          <a:stretch/>
        </p:blipFill>
        <p:spPr bwMode="auto">
          <a:xfrm>
            <a:off x="2171824" y="1853238"/>
            <a:ext cx="2076854" cy="4018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B10E3A4-0F0E-849F-279C-E7FA1C80EEFC}"/>
              </a:ext>
            </a:extLst>
          </p:cNvPr>
          <p:cNvSpPr txBox="1">
            <a:spLocks/>
          </p:cNvSpPr>
          <p:nvPr/>
        </p:nvSpPr>
        <p:spPr>
          <a:xfrm>
            <a:off x="2501116" y="85062"/>
            <a:ext cx="6808314" cy="416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626">
              <a:defRPr/>
            </a:pPr>
            <a:r>
              <a:rPr lang="fi-FI" sz="1950" b="1" dirty="0">
                <a:solidFill>
                  <a:prstClr val="black"/>
                </a:solidFill>
                <a:latin typeface="Segoe UI"/>
              </a:rPr>
              <a:t>Pemeriksaan Keabsahan SBU Melalui </a:t>
            </a:r>
            <a:r>
              <a:rPr lang="fi-FI" sz="1950" b="1" dirty="0">
                <a:solidFill>
                  <a:srgbClr val="00B0F0"/>
                </a:solidFill>
                <a:latin typeface="Segoe UI"/>
              </a:rPr>
              <a:t>Aplikasi Jakontrust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6A58E5-C359-1770-D9DB-578EC06E7B90}"/>
              </a:ext>
            </a:extLst>
          </p:cNvPr>
          <p:cNvSpPr/>
          <p:nvPr/>
        </p:nvSpPr>
        <p:spPr>
          <a:xfrm>
            <a:off x="2852143" y="5300068"/>
            <a:ext cx="702217" cy="492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87">
              <a:defRPr/>
            </a:pPr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D9D27C-BA22-45CC-93EB-D51DF61FF3BE}"/>
              </a:ext>
            </a:extLst>
          </p:cNvPr>
          <p:cNvCxnSpPr>
            <a:cxnSpLocks/>
          </p:cNvCxnSpPr>
          <p:nvPr/>
        </p:nvCxnSpPr>
        <p:spPr>
          <a:xfrm flipV="1">
            <a:off x="3402258" y="5022407"/>
            <a:ext cx="769813" cy="277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4ACD5C8-9E44-E301-F682-69945787366A}"/>
              </a:ext>
            </a:extLst>
          </p:cNvPr>
          <p:cNvSpPr/>
          <p:nvPr/>
        </p:nvSpPr>
        <p:spPr>
          <a:xfrm>
            <a:off x="4245514" y="4658371"/>
            <a:ext cx="702217" cy="6354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87">
              <a:defRPr/>
            </a:pPr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54A6AA-4CBF-B6AC-907A-9C79E61DDB6B}"/>
              </a:ext>
            </a:extLst>
          </p:cNvPr>
          <p:cNvSpPr txBox="1"/>
          <p:nvPr/>
        </p:nvSpPr>
        <p:spPr>
          <a:xfrm>
            <a:off x="6552602" y="5333868"/>
            <a:ext cx="2129489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87">
              <a:defRPr/>
            </a:pP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Maka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akan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muncul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Data Badan Usaha dan masa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berlaku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SBU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tersebut</a:t>
            </a:r>
            <a:endParaRPr lang="en-ID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873FE1E7-CEB9-FBE8-F1D2-D55D8718AB09}"/>
              </a:ext>
            </a:extLst>
          </p:cNvPr>
          <p:cNvSpPr/>
          <p:nvPr/>
        </p:nvSpPr>
        <p:spPr>
          <a:xfrm rot="1578234">
            <a:off x="2431272" y="5212981"/>
            <a:ext cx="389642" cy="260548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87">
              <a:defRPr/>
            </a:pPr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822D8-3462-1455-84D7-C837801DC593}"/>
              </a:ext>
            </a:extLst>
          </p:cNvPr>
          <p:cNvSpPr txBox="1"/>
          <p:nvPr/>
        </p:nvSpPr>
        <p:spPr>
          <a:xfrm>
            <a:off x="1227578" y="4158339"/>
            <a:ext cx="1517362" cy="121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87">
              <a:defRPr/>
            </a:pP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Klik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Fitur Scan Barcode,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lalu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arahkan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pada Barcode yang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ada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pada SBU”</a:t>
            </a:r>
            <a:endParaRPr lang="en-ID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C0EC47-1E74-3405-EC2F-41E4C87880FC}"/>
              </a:ext>
            </a:extLst>
          </p:cNvPr>
          <p:cNvSpPr txBox="1"/>
          <p:nvPr/>
        </p:nvSpPr>
        <p:spPr>
          <a:xfrm>
            <a:off x="3067182" y="363644"/>
            <a:ext cx="624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Scan QR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terbitan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sebelum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sesudah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tahun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EA9D4-49A8-8C41-2CF7-8B38344C8543}"/>
              </a:ext>
            </a:extLst>
          </p:cNvPr>
          <p:cNvSpPr txBox="1"/>
          <p:nvPr/>
        </p:nvSpPr>
        <p:spPr>
          <a:xfrm>
            <a:off x="9188333" y="1295593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Detail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hasil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verifikasi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0D11D158-CABE-32EE-77AF-51ABE7ADCE31}"/>
              </a:ext>
            </a:extLst>
          </p:cNvPr>
          <p:cNvSpPr/>
          <p:nvPr/>
        </p:nvSpPr>
        <p:spPr>
          <a:xfrm rot="10800000" flipH="1">
            <a:off x="4775781" y="5604334"/>
            <a:ext cx="4100516" cy="821865"/>
          </a:xfrm>
          <a:prstGeom prst="bentArrow">
            <a:avLst>
              <a:gd name="adj1" fmla="val 25000"/>
              <a:gd name="adj2" fmla="val 25573"/>
              <a:gd name="adj3" fmla="val 25000"/>
              <a:gd name="adj4" fmla="val 437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87">
              <a:defRPr/>
            </a:pPr>
            <a:endParaRPr lang="en-ID" sz="146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C330B7-A635-CF9A-6E91-149DD943D7B7}"/>
              </a:ext>
            </a:extLst>
          </p:cNvPr>
          <p:cNvSpPr txBox="1"/>
          <p:nvPr/>
        </p:nvSpPr>
        <p:spPr>
          <a:xfrm>
            <a:off x="9314122" y="1633638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SBU DICABU</a:t>
            </a:r>
          </a:p>
        </p:txBody>
      </p:sp>
      <p:pic>
        <p:nvPicPr>
          <p:cNvPr id="28" name="Google Shape;94;p13">
            <a:extLst>
              <a:ext uri="{FF2B5EF4-FFF2-40B4-BE49-F238E27FC236}">
                <a16:creationId xmlns:a16="http://schemas.microsoft.com/office/drawing/2014/main" id="{B50086D1-8B89-1414-8F5B-237EBFB822E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07600" y="93412"/>
            <a:ext cx="2097802" cy="4710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3" name="Picture 32" descr="A screenshot of a phone&#10;&#10;AI-generated content may be incorrect.">
            <a:extLst>
              <a:ext uri="{FF2B5EF4-FFF2-40B4-BE49-F238E27FC236}">
                <a16:creationId xmlns:a16="http://schemas.microsoft.com/office/drawing/2014/main" id="{E7FBF980-693B-64A9-D3C2-8B55F6318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/>
          <a:stretch/>
        </p:blipFill>
        <p:spPr>
          <a:xfrm>
            <a:off x="8888998" y="1937739"/>
            <a:ext cx="3163253" cy="651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5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35809-3E40-F142-28B7-8570E323B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129A3CE-6EE7-9CF4-D985-E9EF316B9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656" y="3151433"/>
            <a:ext cx="1742440" cy="2258768"/>
          </a:xfrm>
          <a:prstGeom prst="rect">
            <a:avLst/>
          </a:prstGeom>
        </p:spPr>
      </p:pic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F8A25579-8A50-8EB5-5AFF-2FDCAA5BF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122" y="1"/>
            <a:ext cx="2877879" cy="110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C7329-4D9A-4BA8-965A-724729D60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" y="6817663"/>
            <a:ext cx="12192000" cy="50537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7B696879-9942-4088-9F40-F8FE656172EF}"/>
              </a:ext>
            </a:extLst>
          </p:cNvPr>
          <p:cNvSpPr txBox="1">
            <a:spLocks/>
          </p:cNvSpPr>
          <p:nvPr/>
        </p:nvSpPr>
        <p:spPr>
          <a:xfrm>
            <a:off x="1437997" y="708940"/>
            <a:ext cx="7566685" cy="6354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entury Gothic Regular" charset="0"/>
                <a:ea typeface="+mj-ea"/>
                <a:cs typeface="+mj-cs"/>
              </a:defRPr>
            </a:lvl1pPr>
          </a:lstStyle>
          <a:p>
            <a:pPr defTabSz="742987"/>
            <a:endParaRPr lang="en-US" sz="3576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5DF3B-1850-2F3F-5FBA-CA9B7A1098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 b="12568"/>
          <a:stretch/>
        </p:blipFill>
        <p:spPr bwMode="auto">
          <a:xfrm>
            <a:off x="891482" y="848533"/>
            <a:ext cx="1949610" cy="2902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4E25A-B086-AA41-3340-785BE08EC9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b="6209"/>
          <a:stretch/>
        </p:blipFill>
        <p:spPr bwMode="auto">
          <a:xfrm>
            <a:off x="2880802" y="1741396"/>
            <a:ext cx="2076854" cy="4018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8AF32A3-1AFA-1D5F-5881-84ECCAEF99A0}"/>
              </a:ext>
            </a:extLst>
          </p:cNvPr>
          <p:cNvSpPr txBox="1">
            <a:spLocks/>
          </p:cNvSpPr>
          <p:nvPr/>
        </p:nvSpPr>
        <p:spPr>
          <a:xfrm>
            <a:off x="2489200" y="84497"/>
            <a:ext cx="7842970" cy="416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626">
              <a:defRPr/>
            </a:pPr>
            <a:r>
              <a:rPr lang="fi-FI" sz="1950" b="1" dirty="0">
                <a:solidFill>
                  <a:prstClr val="black"/>
                </a:solidFill>
                <a:latin typeface="Segoe UI"/>
              </a:rPr>
              <a:t>Pemeriksaan Keabsahan SKK Melalui </a:t>
            </a:r>
            <a:r>
              <a:rPr lang="fi-FI" sz="1950" b="1" dirty="0">
                <a:solidFill>
                  <a:srgbClr val="00B0F0"/>
                </a:solidFill>
                <a:latin typeface="Segoe UI"/>
              </a:rPr>
              <a:t>Aplikasi Jakontrust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BB1921-56B7-EE05-BC3C-9312EAB908EC}"/>
              </a:ext>
            </a:extLst>
          </p:cNvPr>
          <p:cNvSpPr/>
          <p:nvPr/>
        </p:nvSpPr>
        <p:spPr>
          <a:xfrm>
            <a:off x="3558865" y="5177187"/>
            <a:ext cx="702217" cy="492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F76FB8-E886-9B70-30A1-C3F170C150E8}"/>
              </a:ext>
            </a:extLst>
          </p:cNvPr>
          <p:cNvCxnSpPr>
            <a:cxnSpLocks/>
          </p:cNvCxnSpPr>
          <p:nvPr/>
        </p:nvCxnSpPr>
        <p:spPr>
          <a:xfrm flipV="1">
            <a:off x="4232378" y="4958182"/>
            <a:ext cx="1626995" cy="2917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81E2911E-DE5A-5EB6-0763-8C902C5DFA20}"/>
              </a:ext>
            </a:extLst>
          </p:cNvPr>
          <p:cNvSpPr/>
          <p:nvPr/>
        </p:nvSpPr>
        <p:spPr>
          <a:xfrm>
            <a:off x="5856697" y="4657599"/>
            <a:ext cx="721983" cy="564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ID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45683-D7E2-0785-2549-7E7D5C4EFDA6}"/>
              </a:ext>
            </a:extLst>
          </p:cNvPr>
          <p:cNvSpPr txBox="1"/>
          <p:nvPr/>
        </p:nvSpPr>
        <p:spPr>
          <a:xfrm>
            <a:off x="4583054" y="5543317"/>
            <a:ext cx="2788762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Maka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akan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muncul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Data TKK dan masa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berlaku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SKK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tersebut</a:t>
            </a:r>
            <a:endParaRPr lang="en-ID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98FBC177-27A3-C86A-417E-2FBB6F9A47B1}"/>
              </a:ext>
            </a:extLst>
          </p:cNvPr>
          <p:cNvSpPr/>
          <p:nvPr/>
        </p:nvSpPr>
        <p:spPr>
          <a:xfrm rot="1578234">
            <a:off x="3042070" y="4973765"/>
            <a:ext cx="389642" cy="260548"/>
          </a:xfrm>
          <a:prstGeom prst="strip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ID" sz="146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64A0A-7286-B079-4BB9-39A98A7C8E52}"/>
              </a:ext>
            </a:extLst>
          </p:cNvPr>
          <p:cNvSpPr txBox="1"/>
          <p:nvPr/>
        </p:nvSpPr>
        <p:spPr>
          <a:xfrm>
            <a:off x="1861024" y="3757852"/>
            <a:ext cx="1517362" cy="121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Klik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Fitur Scan Barcode,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lalu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arahkan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pada Barcode yang </a:t>
            </a:r>
            <a:r>
              <a:rPr lang="en-US" sz="1463" b="1" dirty="0" err="1">
                <a:solidFill>
                  <a:prstClr val="black"/>
                </a:solidFill>
                <a:latin typeface="Calibri" panose="020F0502020204030204"/>
              </a:rPr>
              <a:t>ada</a:t>
            </a: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 pada SKK”</a:t>
            </a:r>
            <a:endParaRPr lang="en-ID" sz="146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403EA851-F7C5-7E10-A8A6-E486D2FD9146}"/>
              </a:ext>
            </a:extLst>
          </p:cNvPr>
          <p:cNvSpPr/>
          <p:nvPr/>
        </p:nvSpPr>
        <p:spPr>
          <a:xfrm>
            <a:off x="6700096" y="4687650"/>
            <a:ext cx="389642" cy="541062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ID" sz="146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16245-03E2-9EB3-62D9-8EFA192CC6FD}"/>
              </a:ext>
            </a:extLst>
          </p:cNvPr>
          <p:cNvSpPr txBox="1"/>
          <p:nvPr/>
        </p:nvSpPr>
        <p:spPr>
          <a:xfrm>
            <a:off x="3230399" y="359053"/>
            <a:ext cx="624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Scan QR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terbitan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sebelum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sesudah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tahun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33751-4176-8CB0-F211-5068378A4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481" y="991024"/>
            <a:ext cx="1722615" cy="21922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767A2A-0D46-FB15-EF06-BC7C87472E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938"/>
          <a:stretch/>
        </p:blipFill>
        <p:spPr>
          <a:xfrm>
            <a:off x="7662808" y="1026642"/>
            <a:ext cx="3163253" cy="6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19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07CEE90-D252-D6D8-E25A-7A3FEB570470}"/>
              </a:ext>
            </a:extLst>
          </p:cNvPr>
          <p:cNvSpPr txBox="1"/>
          <p:nvPr/>
        </p:nvSpPr>
        <p:spPr>
          <a:xfrm>
            <a:off x="607274" y="133541"/>
            <a:ext cx="805069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34">
              <a:defRPr/>
            </a:pPr>
            <a:r>
              <a:rPr lang="fi-FI" altLang="ko-K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charset="0"/>
                <a:ea typeface="DM Sans" charset="0"/>
                <a:cs typeface="DM Sans" charset="0"/>
              </a:rPr>
              <a:t>PERAN LPJK DALAM RANGKA OTOMATISASI VERIFIKASI SERTIFIKAT STANDAR</a:t>
            </a:r>
            <a:endParaRPr lang="fi-FI" altLang="ko-KR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charset="0"/>
              <a:ea typeface="DM Sans" charset="0"/>
              <a:cs typeface="DM San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F498F-0C11-849D-C05B-106ABDEBD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74" y="1437481"/>
            <a:ext cx="3151926" cy="3838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A6268-4806-1EC7-941A-30FBF577FE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101" t="8615" r="28005" b="10168"/>
          <a:stretch/>
        </p:blipFill>
        <p:spPr>
          <a:xfrm>
            <a:off x="6966336" y="988785"/>
            <a:ext cx="3701664" cy="3629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6C1379-D68F-2079-40EE-C929DAADD037}"/>
              </a:ext>
            </a:extLst>
          </p:cNvPr>
          <p:cNvSpPr txBox="1"/>
          <p:nvPr/>
        </p:nvSpPr>
        <p:spPr>
          <a:xfrm>
            <a:off x="3759201" y="1496538"/>
            <a:ext cx="3871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Jika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seluruh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data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tidak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sesuai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,</a:t>
            </a:r>
          </a:p>
          <a:p>
            <a:pPr defTabSz="914446"/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Pastikan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Kembali :</a:t>
            </a:r>
          </a:p>
          <a:p>
            <a:pPr marL="285764" indent="-285764" defTabSz="914446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telah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terbit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SBU KBLI 2020 </a:t>
            </a:r>
          </a:p>
          <a:p>
            <a:pPr marL="285764" indent="-285764" defTabSz="914446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no UMKU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sesuai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KBLI</a:t>
            </a:r>
          </a:p>
          <a:p>
            <a:pPr marL="285764" indent="-285764" defTabSz="914446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KBLI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permohonan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SS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sesuai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KBLI SBU</a:t>
            </a:r>
          </a:p>
          <a:p>
            <a:pPr marL="285764" indent="-285764" defTabSz="914446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Sesuai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data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perusahaan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3E98E-6300-A5ED-19EA-EA7A8602838A}"/>
              </a:ext>
            </a:extLst>
          </p:cNvPr>
          <p:cNvSpPr txBox="1"/>
          <p:nvPr/>
        </p:nvSpPr>
        <p:spPr>
          <a:xfrm>
            <a:off x="6966337" y="4726250"/>
            <a:ext cx="49867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Jika data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keabsahan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SBU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tidak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sesuai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,</a:t>
            </a:r>
          </a:p>
          <a:p>
            <a:pPr defTabSz="914446"/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Pastikan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Kembali :</a:t>
            </a:r>
          </a:p>
          <a:p>
            <a:pPr marL="285764" indent="-285764" defTabSz="914446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telah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terbit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SBU KBLI 2020 dan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masih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berlaku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64" indent="-285764" defTabSz="914446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QR pada SBU status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sah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64" indent="-285764" defTabSz="914446">
              <a:buFontTx/>
              <a:buChar char="-"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446"/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Dalam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hal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SBU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masih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aktif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tapi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QR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tidak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sah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maka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lakukan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pembaharuan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QR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dengan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permohonan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non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asesmen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0C690-DF50-3BE1-3241-154CCA692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" y="6817663"/>
            <a:ext cx="12192000" cy="50537"/>
          </a:xfrm>
          <a:prstGeom prst="rect">
            <a:avLst/>
          </a:prstGeom>
        </p:spPr>
      </p:pic>
      <p:pic>
        <p:nvPicPr>
          <p:cNvPr id="3" name="Google Shape;94;p13">
            <a:extLst>
              <a:ext uri="{FF2B5EF4-FFF2-40B4-BE49-F238E27FC236}">
                <a16:creationId xmlns:a16="http://schemas.microsoft.com/office/drawing/2014/main" id="{D03E5BBD-A31F-65CC-28F7-858B121668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07600" y="93412"/>
            <a:ext cx="2097802" cy="4710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453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48564-EF04-6201-DA29-DE9BB3E1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E56FD8-23E8-3230-55AB-B5F645B0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04670"/>
            <a:ext cx="11099200" cy="5633634"/>
          </a:xfrm>
          <a:prstGeom prst="rect">
            <a:avLst/>
          </a:prstGeom>
        </p:spPr>
      </p:pic>
      <p:sp>
        <p:nvSpPr>
          <p:cNvPr id="196" name="Round Same Side Corner Rectangle 1">
            <a:extLst>
              <a:ext uri="{FF2B5EF4-FFF2-40B4-BE49-F238E27FC236}">
                <a16:creationId xmlns:a16="http://schemas.microsoft.com/office/drawing/2014/main" id="{3A9D39B4-31F0-9402-2FE3-09A0E593896D}"/>
              </a:ext>
            </a:extLst>
          </p:cNvPr>
          <p:cNvSpPr/>
          <p:nvPr/>
        </p:nvSpPr>
        <p:spPr>
          <a:xfrm rot="5400000">
            <a:off x="-329752" y="347647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A6125A8F-28FF-1C08-BC1D-B6AE07835808}"/>
              </a:ext>
            </a:extLst>
          </p:cNvPr>
          <p:cNvSpPr txBox="1">
            <a:spLocks/>
          </p:cNvSpPr>
          <p:nvPr/>
        </p:nvSpPr>
        <p:spPr>
          <a:xfrm>
            <a:off x="188202" y="-58825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PENGENAAN SANKSI BAGI SBU DAN LSBU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9DDE1-A9D4-2E7E-A4B1-5088107C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6" y="6817663"/>
            <a:ext cx="12192000" cy="50537"/>
          </a:xfrm>
          <a:prstGeom prst="rect">
            <a:avLst/>
          </a:prstGeom>
        </p:spPr>
      </p:pic>
      <p:pic>
        <p:nvPicPr>
          <p:cNvPr id="2" name="Google Shape;94;p13">
            <a:extLst>
              <a:ext uri="{FF2B5EF4-FFF2-40B4-BE49-F238E27FC236}">
                <a16:creationId xmlns:a16="http://schemas.microsoft.com/office/drawing/2014/main" id="{01E4DBDA-AE3E-212F-8BAE-8885455135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07600" y="93412"/>
            <a:ext cx="2097802" cy="4710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849F33-5123-815F-F1C7-2002C3B692FF}"/>
              </a:ext>
            </a:extLst>
          </p:cNvPr>
          <p:cNvSpPr txBox="1"/>
          <p:nvPr/>
        </p:nvSpPr>
        <p:spPr>
          <a:xfrm>
            <a:off x="355600" y="454125"/>
            <a:ext cx="6120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20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https://lpjk.pu.go.id/laporan-lpjk/ketidaksesuaian-persyaratan</a:t>
            </a:r>
            <a:r>
              <a:rPr lang="id-ID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B7BB5-64C8-7674-EA94-959156964E6F}"/>
              </a:ext>
            </a:extLst>
          </p:cNvPr>
          <p:cNvSpPr txBox="1"/>
          <p:nvPr/>
        </p:nvSpPr>
        <p:spPr>
          <a:xfrm>
            <a:off x="8637535" y="1025187"/>
            <a:ext cx="981465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15 </a:t>
            </a:r>
            <a:r>
              <a:rPr lang="en-US" sz="1067" b="1" dirty="0"/>
              <a:t>HARI KERJA </a:t>
            </a:r>
          </a:p>
          <a:p>
            <a:r>
              <a:rPr lang="en-US" sz="1067" dirty="0" err="1"/>
              <a:t>sejak</a:t>
            </a:r>
            <a:r>
              <a:rPr lang="en-US" sz="1067" dirty="0"/>
              <a:t> </a:t>
            </a:r>
            <a:r>
              <a:rPr lang="en-US" sz="1067" dirty="0" err="1"/>
              <a:t>tayang</a:t>
            </a:r>
            <a:endParaRPr lang="en-US" sz="1067" dirty="0"/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38519568-91EC-8185-CF89-FAC81C41B010}"/>
              </a:ext>
            </a:extLst>
          </p:cNvPr>
          <p:cNvSpPr/>
          <p:nvPr/>
        </p:nvSpPr>
        <p:spPr>
          <a:xfrm>
            <a:off x="8637535" y="1004670"/>
            <a:ext cx="912865" cy="4308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5945"/>
              <a:gd name="adj6" fmla="val -416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87353F0E-EC36-CEB8-F68B-AB7B57FA1222}"/>
              </a:ext>
            </a:extLst>
          </p:cNvPr>
          <p:cNvSpPr/>
          <p:nvPr/>
        </p:nvSpPr>
        <p:spPr>
          <a:xfrm>
            <a:off x="10210800" y="1025188"/>
            <a:ext cx="981465" cy="4308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5945"/>
              <a:gd name="adj6" fmla="val -416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B7C89-3A1F-BCC6-93A5-9C52AE8134FC}"/>
              </a:ext>
            </a:extLst>
          </p:cNvPr>
          <p:cNvSpPr txBox="1"/>
          <p:nvPr/>
        </p:nvSpPr>
        <p:spPr>
          <a:xfrm>
            <a:off x="10219167" y="1025187"/>
            <a:ext cx="1083184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15 </a:t>
            </a:r>
            <a:r>
              <a:rPr lang="en-US" sz="1067" b="1" dirty="0"/>
              <a:t>HARI KERJA </a:t>
            </a:r>
          </a:p>
          <a:p>
            <a:r>
              <a:rPr lang="en-US" sz="1067" dirty="0" err="1"/>
              <a:t>sejak</a:t>
            </a:r>
            <a:r>
              <a:rPr lang="en-US" sz="1067" dirty="0"/>
              <a:t> </a:t>
            </a:r>
            <a:r>
              <a:rPr lang="en-US" sz="1067" dirty="0" err="1"/>
              <a:t>dibekukan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1001333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DA4AA-18FE-1F98-6EC4-9390414DC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97B79D-CC0C-9A3E-4CD5-3232AFDBF255}"/>
              </a:ext>
            </a:extLst>
          </p:cNvPr>
          <p:cNvSpPr txBox="1"/>
          <p:nvPr/>
        </p:nvSpPr>
        <p:spPr>
          <a:xfrm>
            <a:off x="337773" y="175486"/>
            <a:ext cx="938713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AKSES SIJKT* UNTUK PEMERINTAH DAERAH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E0CFA8-1678-3447-177C-8749B82B1DFF}"/>
              </a:ext>
            </a:extLst>
          </p:cNvPr>
          <p:cNvSpPr/>
          <p:nvPr/>
        </p:nvSpPr>
        <p:spPr>
          <a:xfrm>
            <a:off x="1439694" y="6245819"/>
            <a:ext cx="10752158" cy="612181"/>
          </a:xfrm>
          <a:prstGeom prst="rect">
            <a:avLst/>
          </a:prstGeom>
          <a:solidFill>
            <a:srgbClr val="3A4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oogle Shape;94;p13">
            <a:extLst>
              <a:ext uri="{FF2B5EF4-FFF2-40B4-BE49-F238E27FC236}">
                <a16:creationId xmlns:a16="http://schemas.microsoft.com/office/drawing/2014/main" id="{D93894C3-72C0-570B-238C-565DD9E56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7072C3-A40D-FF5E-A9BC-B17997363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116" y="1506612"/>
            <a:ext cx="2321915" cy="814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5AE396-FE69-B203-A626-428960DDB268}"/>
              </a:ext>
            </a:extLst>
          </p:cNvPr>
          <p:cNvSpPr txBox="1"/>
          <p:nvPr/>
        </p:nvSpPr>
        <p:spPr>
          <a:xfrm>
            <a:off x="1531116" y="2285740"/>
            <a:ext cx="242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Pencatatan</a:t>
            </a:r>
            <a:r>
              <a:rPr lang="en-US" dirty="0"/>
              <a:t> </a:t>
            </a:r>
            <a:r>
              <a:rPr lang="en-US" dirty="0" err="1"/>
              <a:t>Pengalaman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F29203-9A08-E311-8897-FE67077D0D78}"/>
              </a:ext>
            </a:extLst>
          </p:cNvPr>
          <p:cNvSpPr txBox="1"/>
          <p:nvPr/>
        </p:nvSpPr>
        <p:spPr>
          <a:xfrm>
            <a:off x="1531116" y="3577345"/>
            <a:ext cx="28680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Pencatatan</a:t>
            </a:r>
            <a:r>
              <a:rPr lang="en-US" dirty="0"/>
              <a:t>:</a:t>
            </a:r>
          </a:p>
          <a:p>
            <a:r>
              <a:rPr lang="en-US" dirty="0"/>
              <a:t>SKK </a:t>
            </a:r>
          </a:p>
          <a:p>
            <a:r>
              <a:rPr lang="en-US" dirty="0"/>
              <a:t>SBU</a:t>
            </a:r>
          </a:p>
          <a:p>
            <a:r>
              <a:rPr lang="en-US" dirty="0"/>
              <a:t>TUK (</a:t>
            </a:r>
            <a:r>
              <a:rPr lang="en-US" dirty="0" err="1"/>
              <a:t>tempat</a:t>
            </a:r>
            <a:r>
              <a:rPr lang="en-US" dirty="0"/>
              <a:t> uji </a:t>
            </a:r>
            <a:r>
              <a:rPr lang="en-US" dirty="0" err="1"/>
              <a:t>kompetensi</a:t>
            </a:r>
            <a:r>
              <a:rPr lang="en-US" dirty="0"/>
              <a:t>)</a:t>
            </a:r>
          </a:p>
          <a:p>
            <a:r>
              <a:rPr lang="en-US" dirty="0" err="1"/>
              <a:t>Asosiasi</a:t>
            </a:r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224C81-8543-B245-6924-DBAB0CB7B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116" y="3000626"/>
            <a:ext cx="2013842" cy="54784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A173B9C-8003-226B-E59E-E6A5997ECE5B}"/>
              </a:ext>
            </a:extLst>
          </p:cNvPr>
          <p:cNvSpPr/>
          <p:nvPr/>
        </p:nvSpPr>
        <p:spPr>
          <a:xfrm rot="10800000">
            <a:off x="5532349" y="2321106"/>
            <a:ext cx="5920571" cy="2215724"/>
          </a:xfrm>
          <a:prstGeom prst="wedgeRoundRectCallo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2B3556-D6BC-B623-7222-CB9F9FC81CEE}"/>
              </a:ext>
            </a:extLst>
          </p:cNvPr>
          <p:cNvSpPr txBox="1"/>
          <p:nvPr/>
        </p:nvSpPr>
        <p:spPr>
          <a:xfrm>
            <a:off x="5686681" y="2467581"/>
            <a:ext cx="56119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Dalam Rangka </a:t>
            </a:r>
            <a:r>
              <a:rPr lang="en-US" sz="2800" b="1" dirty="0" err="1">
                <a:solidFill>
                  <a:schemeClr val="bg1"/>
                </a:solidFill>
              </a:rPr>
              <a:t>Pembinaan</a:t>
            </a:r>
            <a:r>
              <a:rPr lang="en-US" sz="2800" b="1" dirty="0">
                <a:solidFill>
                  <a:schemeClr val="bg1"/>
                </a:solidFill>
              </a:rPr>
              <a:t> dan </a:t>
            </a:r>
            <a:r>
              <a:rPr lang="en-US" sz="2800" b="1" dirty="0" err="1">
                <a:solidFill>
                  <a:schemeClr val="bg1"/>
                </a:solidFill>
              </a:rPr>
              <a:t>Pengawasan</a:t>
            </a:r>
            <a:r>
              <a:rPr lang="en-US" sz="2800" b="1" dirty="0">
                <a:solidFill>
                  <a:schemeClr val="bg1"/>
                </a:solidFill>
              </a:rPr>
              <a:t> Jasa </a:t>
            </a:r>
            <a:r>
              <a:rPr lang="en-US" sz="2800" b="1" dirty="0" err="1">
                <a:solidFill>
                  <a:schemeClr val="bg1"/>
                </a:solidFill>
              </a:rPr>
              <a:t>Konstruksi</a:t>
            </a:r>
            <a:r>
              <a:rPr lang="en-US" sz="2800" b="1" dirty="0">
                <a:solidFill>
                  <a:schemeClr val="bg1"/>
                </a:solidFill>
              </a:rPr>
              <a:t> di Daerah, </a:t>
            </a:r>
            <a:r>
              <a:rPr lang="en-US" sz="2800" b="1" dirty="0" err="1">
                <a:solidFill>
                  <a:schemeClr val="bg1"/>
                </a:solidFill>
              </a:rPr>
              <a:t>perlu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integrasi</a:t>
            </a:r>
            <a:r>
              <a:rPr lang="en-US" sz="2800" b="1" dirty="0">
                <a:solidFill>
                  <a:schemeClr val="bg1"/>
                </a:solidFill>
              </a:rPr>
              <a:t> data </a:t>
            </a:r>
            <a:r>
              <a:rPr lang="en-US" sz="2800" b="1" dirty="0" err="1">
                <a:solidFill>
                  <a:schemeClr val="bg1"/>
                </a:solidFill>
              </a:rPr>
              <a:t>dengan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Pemerintah</a:t>
            </a:r>
            <a:r>
              <a:rPr lang="en-US" sz="2800" b="1" dirty="0">
                <a:solidFill>
                  <a:schemeClr val="bg1"/>
                </a:solidFill>
              </a:rPr>
              <a:t> Pusat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20E91E-54EA-B867-0B30-DD3784A581ED}"/>
              </a:ext>
            </a:extLst>
          </p:cNvPr>
          <p:cNvSpPr/>
          <p:nvPr/>
        </p:nvSpPr>
        <p:spPr>
          <a:xfrm>
            <a:off x="0" y="5622579"/>
            <a:ext cx="1439694" cy="1249894"/>
          </a:xfrm>
          <a:prstGeom prst="rect">
            <a:avLst/>
          </a:prstGeom>
          <a:solidFill>
            <a:srgbClr val="FAC72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61E93A-088A-B12A-4140-B0813D0103B5}"/>
              </a:ext>
            </a:extLst>
          </p:cNvPr>
          <p:cNvSpPr txBox="1"/>
          <p:nvPr/>
        </p:nvSpPr>
        <p:spPr>
          <a:xfrm>
            <a:off x="1327172" y="1064043"/>
            <a:ext cx="6143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94C7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* Layanan LPJK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6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mountain, bridge&#10;&#10;Description automatically generated">
            <a:extLst>
              <a:ext uri="{FF2B5EF4-FFF2-40B4-BE49-F238E27FC236}">
                <a16:creationId xmlns:a16="http://schemas.microsoft.com/office/drawing/2014/main" id="{640327A5-DCB8-45D8-AA48-89DCF7070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231" cy="6858000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713CCFD0-82D0-4BFB-8F77-A8154385334C}"/>
              </a:ext>
            </a:extLst>
          </p:cNvPr>
          <p:cNvGrpSpPr/>
          <p:nvPr/>
        </p:nvGrpSpPr>
        <p:grpSpPr>
          <a:xfrm>
            <a:off x="0" y="4168288"/>
            <a:ext cx="10239375" cy="622935"/>
            <a:chOff x="0" y="3177688"/>
            <a:chExt cx="6176645" cy="622935"/>
          </a:xfrm>
          <a:solidFill>
            <a:schemeClr val="bg1">
              <a:lumMod val="85000"/>
            </a:schemeClr>
          </a:solidFill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1484EBC-98B2-47BF-B4F3-C481E9D01E73}"/>
                </a:ext>
              </a:extLst>
            </p:cNvPr>
            <p:cNvSpPr/>
            <p:nvPr/>
          </p:nvSpPr>
          <p:spPr>
            <a:xfrm>
              <a:off x="0" y="3177688"/>
              <a:ext cx="6176645" cy="622935"/>
            </a:xfrm>
            <a:custGeom>
              <a:avLst/>
              <a:gdLst/>
              <a:ahLst/>
              <a:cxnLst/>
              <a:rect l="l" t="t" r="r" b="b"/>
              <a:pathLst>
                <a:path w="6176645" h="622935">
                  <a:moveTo>
                    <a:pt x="6176209" y="0"/>
                  </a:moveTo>
                  <a:lnTo>
                    <a:pt x="0" y="0"/>
                  </a:lnTo>
                  <a:lnTo>
                    <a:pt x="0" y="622836"/>
                  </a:lnTo>
                  <a:lnTo>
                    <a:pt x="6176209" y="622836"/>
                  </a:lnTo>
                  <a:lnTo>
                    <a:pt x="617620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8E9C3F5-6DFF-4527-8661-0C1169566C0A}"/>
                </a:ext>
              </a:extLst>
            </p:cNvPr>
            <p:cNvSpPr/>
            <p:nvPr/>
          </p:nvSpPr>
          <p:spPr>
            <a:xfrm>
              <a:off x="4334091" y="3522471"/>
              <a:ext cx="1092200" cy="26670"/>
            </a:xfrm>
            <a:custGeom>
              <a:avLst/>
              <a:gdLst/>
              <a:ahLst/>
              <a:cxnLst/>
              <a:rect l="l" t="t" r="r" b="b"/>
              <a:pathLst>
                <a:path w="1092200" h="26670">
                  <a:moveTo>
                    <a:pt x="10287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028700" y="12700"/>
                  </a:lnTo>
                  <a:lnTo>
                    <a:pt x="1028700" y="0"/>
                  </a:lnTo>
                  <a:close/>
                </a:path>
                <a:path w="1092200" h="26670">
                  <a:moveTo>
                    <a:pt x="1092200" y="13690"/>
                  </a:moveTo>
                  <a:lnTo>
                    <a:pt x="50800" y="13690"/>
                  </a:lnTo>
                  <a:lnTo>
                    <a:pt x="50800" y="26390"/>
                  </a:lnTo>
                  <a:lnTo>
                    <a:pt x="1092200" y="26390"/>
                  </a:lnTo>
                  <a:lnTo>
                    <a:pt x="1092200" y="1369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0B70DF76-49A2-46F8-812E-CF45EAFD78DA}"/>
              </a:ext>
            </a:extLst>
          </p:cNvPr>
          <p:cNvSpPr/>
          <p:nvPr/>
        </p:nvSpPr>
        <p:spPr>
          <a:xfrm>
            <a:off x="677" y="4916245"/>
            <a:ext cx="9314773" cy="1378585"/>
          </a:xfrm>
          <a:custGeom>
            <a:avLst/>
            <a:gdLst/>
            <a:ahLst/>
            <a:cxnLst/>
            <a:rect l="l" t="t" r="r" b="b"/>
            <a:pathLst>
              <a:path w="6664325" h="1378585">
                <a:moveTo>
                  <a:pt x="6664312" y="0"/>
                </a:moveTo>
                <a:lnTo>
                  <a:pt x="0" y="0"/>
                </a:lnTo>
                <a:lnTo>
                  <a:pt x="0" y="1378380"/>
                </a:lnTo>
                <a:lnTo>
                  <a:pt x="6664312" y="1378380"/>
                </a:lnTo>
                <a:lnTo>
                  <a:pt x="66643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8A0CD29C-13F9-47B7-887B-D437DA797B4C}"/>
              </a:ext>
            </a:extLst>
          </p:cNvPr>
          <p:cNvSpPr/>
          <p:nvPr/>
        </p:nvSpPr>
        <p:spPr>
          <a:xfrm>
            <a:off x="6798765" y="3926990"/>
            <a:ext cx="5393235" cy="2531745"/>
          </a:xfrm>
          <a:custGeom>
            <a:avLst/>
            <a:gdLst/>
            <a:ahLst/>
            <a:cxnLst/>
            <a:rect l="l" t="t" r="r" b="b"/>
            <a:pathLst>
              <a:path w="5447665" h="2531745">
                <a:moveTo>
                  <a:pt x="5447464" y="0"/>
                </a:moveTo>
                <a:lnTo>
                  <a:pt x="1263650" y="0"/>
                </a:lnTo>
                <a:lnTo>
                  <a:pt x="1215177" y="911"/>
                </a:lnTo>
                <a:lnTo>
                  <a:pt x="1167170" y="3627"/>
                </a:lnTo>
                <a:lnTo>
                  <a:pt x="1119656" y="8114"/>
                </a:lnTo>
                <a:lnTo>
                  <a:pt x="1072668" y="14337"/>
                </a:lnTo>
                <a:lnTo>
                  <a:pt x="1026242" y="22265"/>
                </a:lnTo>
                <a:lnTo>
                  <a:pt x="980406" y="31866"/>
                </a:lnTo>
                <a:lnTo>
                  <a:pt x="935197" y="43108"/>
                </a:lnTo>
                <a:lnTo>
                  <a:pt x="890644" y="55956"/>
                </a:lnTo>
                <a:lnTo>
                  <a:pt x="846782" y="70377"/>
                </a:lnTo>
                <a:lnTo>
                  <a:pt x="803647" y="86340"/>
                </a:lnTo>
                <a:lnTo>
                  <a:pt x="761262" y="103812"/>
                </a:lnTo>
                <a:lnTo>
                  <a:pt x="719668" y="122762"/>
                </a:lnTo>
                <a:lnTo>
                  <a:pt x="678896" y="143151"/>
                </a:lnTo>
                <a:lnTo>
                  <a:pt x="638977" y="164952"/>
                </a:lnTo>
                <a:lnTo>
                  <a:pt x="599948" y="188132"/>
                </a:lnTo>
                <a:lnTo>
                  <a:pt x="561834" y="212656"/>
                </a:lnTo>
                <a:lnTo>
                  <a:pt x="524675" y="238493"/>
                </a:lnTo>
                <a:lnTo>
                  <a:pt x="488500" y="265609"/>
                </a:lnTo>
                <a:lnTo>
                  <a:pt x="453343" y="293971"/>
                </a:lnTo>
                <a:lnTo>
                  <a:pt x="419237" y="323549"/>
                </a:lnTo>
                <a:lnTo>
                  <a:pt x="386213" y="354307"/>
                </a:lnTo>
                <a:lnTo>
                  <a:pt x="354307" y="386214"/>
                </a:lnTo>
                <a:lnTo>
                  <a:pt x="323549" y="419238"/>
                </a:lnTo>
                <a:lnTo>
                  <a:pt x="293970" y="453344"/>
                </a:lnTo>
                <a:lnTo>
                  <a:pt x="265609" y="488501"/>
                </a:lnTo>
                <a:lnTo>
                  <a:pt x="238492" y="524675"/>
                </a:lnTo>
                <a:lnTo>
                  <a:pt x="212655" y="561835"/>
                </a:lnTo>
                <a:lnTo>
                  <a:pt x="188131" y="599948"/>
                </a:lnTo>
                <a:lnTo>
                  <a:pt x="164952" y="638977"/>
                </a:lnTo>
                <a:lnTo>
                  <a:pt x="143150" y="678897"/>
                </a:lnTo>
                <a:lnTo>
                  <a:pt x="122759" y="719669"/>
                </a:lnTo>
                <a:lnTo>
                  <a:pt x="103811" y="761263"/>
                </a:lnTo>
                <a:lnTo>
                  <a:pt x="86339" y="803645"/>
                </a:lnTo>
                <a:lnTo>
                  <a:pt x="70377" y="846783"/>
                </a:lnTo>
                <a:lnTo>
                  <a:pt x="55954" y="890645"/>
                </a:lnTo>
                <a:lnTo>
                  <a:pt x="43107" y="935198"/>
                </a:lnTo>
                <a:lnTo>
                  <a:pt x="31868" y="980408"/>
                </a:lnTo>
                <a:lnTo>
                  <a:pt x="22265" y="1026243"/>
                </a:lnTo>
                <a:lnTo>
                  <a:pt x="14337" y="1072669"/>
                </a:lnTo>
                <a:lnTo>
                  <a:pt x="8114" y="1119657"/>
                </a:lnTo>
                <a:lnTo>
                  <a:pt x="3627" y="1167170"/>
                </a:lnTo>
                <a:lnTo>
                  <a:pt x="910" y="1215179"/>
                </a:lnTo>
                <a:lnTo>
                  <a:pt x="0" y="1263650"/>
                </a:lnTo>
                <a:lnTo>
                  <a:pt x="910" y="1312120"/>
                </a:lnTo>
                <a:lnTo>
                  <a:pt x="3627" y="1360129"/>
                </a:lnTo>
                <a:lnTo>
                  <a:pt x="8114" y="1407643"/>
                </a:lnTo>
                <a:lnTo>
                  <a:pt x="14337" y="1454632"/>
                </a:lnTo>
                <a:lnTo>
                  <a:pt x="22265" y="1501061"/>
                </a:lnTo>
                <a:lnTo>
                  <a:pt x="31868" y="1546896"/>
                </a:lnTo>
                <a:lnTo>
                  <a:pt x="43107" y="1592108"/>
                </a:lnTo>
                <a:lnTo>
                  <a:pt x="55954" y="1636661"/>
                </a:lnTo>
                <a:lnTo>
                  <a:pt x="70377" y="1680523"/>
                </a:lnTo>
                <a:lnTo>
                  <a:pt x="86339" y="1723661"/>
                </a:lnTo>
                <a:lnTo>
                  <a:pt x="103811" y="1766045"/>
                </a:lnTo>
                <a:lnTo>
                  <a:pt x="122759" y="1807639"/>
                </a:lnTo>
                <a:lnTo>
                  <a:pt x="143150" y="1848412"/>
                </a:lnTo>
                <a:lnTo>
                  <a:pt x="164952" y="1888329"/>
                </a:lnTo>
                <a:lnTo>
                  <a:pt x="188131" y="1927360"/>
                </a:lnTo>
                <a:lnTo>
                  <a:pt x="212655" y="1965473"/>
                </a:lnTo>
                <a:lnTo>
                  <a:pt x="238492" y="2002633"/>
                </a:lnTo>
                <a:lnTo>
                  <a:pt x="265609" y="2038807"/>
                </a:lnTo>
                <a:lnTo>
                  <a:pt x="293970" y="2073964"/>
                </a:lnTo>
                <a:lnTo>
                  <a:pt x="323549" y="2108070"/>
                </a:lnTo>
                <a:lnTo>
                  <a:pt x="354307" y="2141092"/>
                </a:lnTo>
                <a:lnTo>
                  <a:pt x="386213" y="2172999"/>
                </a:lnTo>
                <a:lnTo>
                  <a:pt x="419237" y="2203757"/>
                </a:lnTo>
                <a:lnTo>
                  <a:pt x="453343" y="2233334"/>
                </a:lnTo>
                <a:lnTo>
                  <a:pt x="488500" y="2261696"/>
                </a:lnTo>
                <a:lnTo>
                  <a:pt x="524675" y="2288812"/>
                </a:lnTo>
                <a:lnTo>
                  <a:pt x="561834" y="2314648"/>
                </a:lnTo>
                <a:lnTo>
                  <a:pt x="599948" y="2339171"/>
                </a:lnTo>
                <a:lnTo>
                  <a:pt x="638977" y="2362350"/>
                </a:lnTo>
                <a:lnTo>
                  <a:pt x="678896" y="2384151"/>
                </a:lnTo>
                <a:lnTo>
                  <a:pt x="719668" y="2404541"/>
                </a:lnTo>
                <a:lnTo>
                  <a:pt x="761262" y="2423488"/>
                </a:lnTo>
                <a:lnTo>
                  <a:pt x="803647" y="2440960"/>
                </a:lnTo>
                <a:lnTo>
                  <a:pt x="846782" y="2456922"/>
                </a:lnTo>
                <a:lnTo>
                  <a:pt x="890644" y="2471344"/>
                </a:lnTo>
                <a:lnTo>
                  <a:pt x="935197" y="2484191"/>
                </a:lnTo>
                <a:lnTo>
                  <a:pt x="980406" y="2495431"/>
                </a:lnTo>
                <a:lnTo>
                  <a:pt x="1026242" y="2505032"/>
                </a:lnTo>
                <a:lnTo>
                  <a:pt x="1072668" y="2512961"/>
                </a:lnTo>
                <a:lnTo>
                  <a:pt x="1119656" y="2519184"/>
                </a:lnTo>
                <a:lnTo>
                  <a:pt x="1167170" y="2523670"/>
                </a:lnTo>
                <a:lnTo>
                  <a:pt x="1215177" y="2526386"/>
                </a:lnTo>
                <a:lnTo>
                  <a:pt x="1263650" y="2527299"/>
                </a:lnTo>
                <a:lnTo>
                  <a:pt x="1263650" y="2531540"/>
                </a:lnTo>
                <a:lnTo>
                  <a:pt x="5447464" y="2531540"/>
                </a:lnTo>
                <a:lnTo>
                  <a:pt x="5447464" y="0"/>
                </a:lnTo>
                <a:close/>
              </a:path>
            </a:pathLst>
          </a:custGeom>
          <a:solidFill>
            <a:srgbClr val="1D2F5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Gambar 9">
            <a:extLst>
              <a:ext uri="{FF2B5EF4-FFF2-40B4-BE49-F238E27FC236}">
                <a16:creationId xmlns:a16="http://schemas.microsoft.com/office/drawing/2014/main" id="{C45FBC08-83CC-48BF-9173-5EECBB681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" y="4272409"/>
            <a:ext cx="416414" cy="385682"/>
          </a:xfrm>
          <a:prstGeom prst="rect">
            <a:avLst/>
          </a:prstGeom>
        </p:spPr>
      </p:pic>
      <p:pic>
        <p:nvPicPr>
          <p:cNvPr id="33" name="Gambar 32">
            <a:extLst>
              <a:ext uri="{FF2B5EF4-FFF2-40B4-BE49-F238E27FC236}">
                <a16:creationId xmlns:a16="http://schemas.microsoft.com/office/drawing/2014/main" id="{EC3772B6-48D1-425F-A4D1-068A476F1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88" y="5046023"/>
            <a:ext cx="480397" cy="444943"/>
          </a:xfrm>
          <a:prstGeom prst="rect">
            <a:avLst/>
          </a:prstGeom>
        </p:spPr>
      </p:pic>
      <p:pic>
        <p:nvPicPr>
          <p:cNvPr id="34" name="Gambar 33">
            <a:extLst>
              <a:ext uri="{FF2B5EF4-FFF2-40B4-BE49-F238E27FC236}">
                <a16:creationId xmlns:a16="http://schemas.microsoft.com/office/drawing/2014/main" id="{8F979399-715D-4580-9B9E-807D9F31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32" y="5667880"/>
            <a:ext cx="480397" cy="444943"/>
          </a:xfrm>
          <a:prstGeom prst="rect">
            <a:avLst/>
          </a:prstGeom>
        </p:spPr>
      </p:pic>
      <p:pic>
        <p:nvPicPr>
          <p:cNvPr id="35" name="Gambar 34">
            <a:extLst>
              <a:ext uri="{FF2B5EF4-FFF2-40B4-BE49-F238E27FC236}">
                <a16:creationId xmlns:a16="http://schemas.microsoft.com/office/drawing/2014/main" id="{3DFAEB71-6442-406E-94BC-C8F581466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67" y="5046023"/>
            <a:ext cx="480397" cy="444943"/>
          </a:xfrm>
          <a:prstGeom prst="rect">
            <a:avLst/>
          </a:prstGeom>
        </p:spPr>
      </p:pic>
      <p:pic>
        <p:nvPicPr>
          <p:cNvPr id="37" name="Gambar 36">
            <a:extLst>
              <a:ext uri="{FF2B5EF4-FFF2-40B4-BE49-F238E27FC236}">
                <a16:creationId xmlns:a16="http://schemas.microsoft.com/office/drawing/2014/main" id="{E0AC7C62-BF16-43B3-89EA-435339FA3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0" y="5667880"/>
            <a:ext cx="480397" cy="444943"/>
          </a:xfrm>
          <a:prstGeom prst="rect">
            <a:avLst/>
          </a:prstGeom>
        </p:spPr>
      </p:pic>
      <p:sp>
        <p:nvSpPr>
          <p:cNvPr id="38" name="Kotak Teks 37">
            <a:extLst>
              <a:ext uri="{FF2B5EF4-FFF2-40B4-BE49-F238E27FC236}">
                <a16:creationId xmlns:a16="http://schemas.microsoft.com/office/drawing/2014/main" id="{B9215FC6-625D-4247-85D9-2583F78A935F}"/>
              </a:ext>
            </a:extLst>
          </p:cNvPr>
          <p:cNvSpPr txBox="1"/>
          <p:nvPr/>
        </p:nvSpPr>
        <p:spPr>
          <a:xfrm>
            <a:off x="1881308" y="5046023"/>
            <a:ext cx="16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lpjk.pu.go.id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sp>
        <p:nvSpPr>
          <p:cNvPr id="39" name="Kotak Teks 38">
            <a:extLst>
              <a:ext uri="{FF2B5EF4-FFF2-40B4-BE49-F238E27FC236}">
                <a16:creationId xmlns:a16="http://schemas.microsoft.com/office/drawing/2014/main" id="{AC82641A-CB24-45FD-99A7-653C35ECDD5D}"/>
              </a:ext>
            </a:extLst>
          </p:cNvPr>
          <p:cNvSpPr txBox="1"/>
          <p:nvPr/>
        </p:nvSpPr>
        <p:spPr>
          <a:xfrm>
            <a:off x="4047395" y="5076503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PUPR.LPJK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sp>
        <p:nvSpPr>
          <p:cNvPr id="40" name="Kotak Teks 39">
            <a:extLst>
              <a:ext uri="{FF2B5EF4-FFF2-40B4-BE49-F238E27FC236}">
                <a16:creationId xmlns:a16="http://schemas.microsoft.com/office/drawing/2014/main" id="{64E84E86-6ACF-46F0-A428-425DB576048F}"/>
              </a:ext>
            </a:extLst>
          </p:cNvPr>
          <p:cNvSpPr txBox="1"/>
          <p:nvPr/>
        </p:nvSpPr>
        <p:spPr>
          <a:xfrm>
            <a:off x="1056190" y="56678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F3368"/>
                </a:solidFill>
                <a:latin typeface="Gotham" pitchFamily="50" charset="0"/>
              </a:rPr>
              <a:t>pu_lpjk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sp>
        <p:nvSpPr>
          <p:cNvPr id="47" name="Kotak Teks 46">
            <a:extLst>
              <a:ext uri="{FF2B5EF4-FFF2-40B4-BE49-F238E27FC236}">
                <a16:creationId xmlns:a16="http://schemas.microsoft.com/office/drawing/2014/main" id="{F831556C-91E3-4580-83C9-08169AEADDFE}"/>
              </a:ext>
            </a:extLst>
          </p:cNvPr>
          <p:cNvSpPr txBox="1"/>
          <p:nvPr/>
        </p:nvSpPr>
        <p:spPr>
          <a:xfrm>
            <a:off x="7255672" y="4614838"/>
            <a:ext cx="516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Gotham" pitchFamily="50" charset="0"/>
              </a:rPr>
              <a:t>TERIMA KASIH</a:t>
            </a:r>
          </a:p>
        </p:txBody>
      </p:sp>
      <p:sp>
        <p:nvSpPr>
          <p:cNvPr id="22" name="Kotak Teks 29">
            <a:extLst>
              <a:ext uri="{FF2B5EF4-FFF2-40B4-BE49-F238E27FC236}">
                <a16:creationId xmlns:a16="http://schemas.microsoft.com/office/drawing/2014/main" id="{71159609-AB77-4DE4-8408-2F0729939B17}"/>
              </a:ext>
            </a:extLst>
          </p:cNvPr>
          <p:cNvSpPr txBox="1"/>
          <p:nvPr/>
        </p:nvSpPr>
        <p:spPr>
          <a:xfrm>
            <a:off x="480407" y="4240458"/>
            <a:ext cx="3655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F3368"/>
                </a:solidFill>
                <a:latin typeface="Gotham" pitchFamily="50" charset="0"/>
                <a:hlinkClick r:id="rId8"/>
              </a:rPr>
              <a:t>sekretariatlpjk@pu.go.id</a:t>
            </a:r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 | </a:t>
            </a:r>
            <a:r>
              <a:rPr lang="en-US" sz="1600" dirty="0">
                <a:solidFill>
                  <a:srgbClr val="1F3368"/>
                </a:solidFill>
                <a:latin typeface="Gotham" pitchFamily="50" charset="0"/>
              </a:rPr>
              <a:t>(021)72789126</a:t>
            </a:r>
            <a:endParaRPr lang="id-ID" sz="1600" dirty="0">
              <a:solidFill>
                <a:srgbClr val="1F3368"/>
              </a:solidFill>
              <a:latin typeface="Gotham" pitchFamily="50" charset="0"/>
            </a:endParaRPr>
          </a:p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 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sp>
        <p:nvSpPr>
          <p:cNvPr id="24" name="Kotak Teks 40">
            <a:extLst>
              <a:ext uri="{FF2B5EF4-FFF2-40B4-BE49-F238E27FC236}">
                <a16:creationId xmlns:a16="http://schemas.microsoft.com/office/drawing/2014/main" id="{ECFD015C-4986-4699-B45C-58A13C8831A2}"/>
              </a:ext>
            </a:extLst>
          </p:cNvPr>
          <p:cNvSpPr txBox="1"/>
          <p:nvPr/>
        </p:nvSpPr>
        <p:spPr>
          <a:xfrm>
            <a:off x="4817158" y="5682447"/>
            <a:ext cx="96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PU_LPJK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95" y="4290003"/>
            <a:ext cx="440050" cy="400746"/>
          </a:xfrm>
          <a:prstGeom prst="rect">
            <a:avLst/>
          </a:prstGeom>
        </p:spPr>
      </p:pic>
      <p:sp>
        <p:nvSpPr>
          <p:cNvPr id="28" name="Kotak Teks 29">
            <a:extLst>
              <a:ext uri="{FF2B5EF4-FFF2-40B4-BE49-F238E27FC236}">
                <a16:creationId xmlns:a16="http://schemas.microsoft.com/office/drawing/2014/main" id="{71159609-AB77-4DE4-8408-2F0729939B17}"/>
              </a:ext>
            </a:extLst>
          </p:cNvPr>
          <p:cNvSpPr txBox="1"/>
          <p:nvPr/>
        </p:nvSpPr>
        <p:spPr>
          <a:xfrm>
            <a:off x="4425769" y="4234656"/>
            <a:ext cx="281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F3368"/>
                </a:solidFill>
                <a:latin typeface="Gotham" pitchFamily="50" charset="0"/>
              </a:rPr>
              <a:t>Jl. </a:t>
            </a:r>
            <a:r>
              <a:rPr lang="en-US" sz="1200" dirty="0" err="1">
                <a:solidFill>
                  <a:srgbClr val="1F3368"/>
                </a:solidFill>
                <a:latin typeface="Gotham" pitchFamily="50" charset="0"/>
              </a:rPr>
              <a:t>Wijaya</a:t>
            </a:r>
            <a:r>
              <a:rPr lang="en-US" sz="1200" dirty="0">
                <a:solidFill>
                  <a:srgbClr val="1F3368"/>
                </a:solidFill>
                <a:latin typeface="Gotham" pitchFamily="50" charset="0"/>
              </a:rPr>
              <a:t> I No. 68 </a:t>
            </a:r>
            <a:r>
              <a:rPr lang="en-US" sz="1200" dirty="0" err="1">
                <a:solidFill>
                  <a:srgbClr val="1F3368"/>
                </a:solidFill>
                <a:latin typeface="Gotham" pitchFamily="50" charset="0"/>
              </a:rPr>
              <a:t>Kebayoran</a:t>
            </a:r>
            <a:r>
              <a:rPr lang="en-US" sz="1200" dirty="0">
                <a:solidFill>
                  <a:srgbClr val="1F3368"/>
                </a:solidFill>
                <a:latin typeface="Gotham" pitchFamily="50" charset="0"/>
              </a:rPr>
              <a:t> </a:t>
            </a:r>
            <a:r>
              <a:rPr lang="en-US" sz="1200" dirty="0" err="1">
                <a:solidFill>
                  <a:srgbClr val="1F3368"/>
                </a:solidFill>
                <a:latin typeface="Gotham" pitchFamily="50" charset="0"/>
              </a:rPr>
              <a:t>Baru,Jakarta</a:t>
            </a:r>
            <a:r>
              <a:rPr lang="en-US" sz="1200" dirty="0">
                <a:solidFill>
                  <a:srgbClr val="1F3368"/>
                </a:solidFill>
                <a:latin typeface="Gotham" pitchFamily="50" charset="0"/>
              </a:rPr>
              <a:t> Selatan, Indonesia, 12110</a:t>
            </a:r>
            <a:endParaRPr lang="id-ID" sz="1200" dirty="0">
              <a:solidFill>
                <a:srgbClr val="1F3368"/>
              </a:solidFill>
              <a:latin typeface="Gotham" pitchFamily="50" charset="0"/>
            </a:endParaRPr>
          </a:p>
        </p:txBody>
      </p:sp>
      <p:pic>
        <p:nvPicPr>
          <p:cNvPr id="29" name="Gambar 35">
            <a:extLst>
              <a:ext uri="{FF2B5EF4-FFF2-40B4-BE49-F238E27FC236}">
                <a16:creationId xmlns:a16="http://schemas.microsoft.com/office/drawing/2014/main" id="{3F8F70A5-8547-43DD-B32F-A746E40302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48" y="5667880"/>
            <a:ext cx="480397" cy="444943"/>
          </a:xfrm>
          <a:prstGeom prst="rect">
            <a:avLst/>
          </a:prstGeom>
        </p:spPr>
      </p:pic>
      <p:sp>
        <p:nvSpPr>
          <p:cNvPr id="30" name="Kotak Teks 40">
            <a:extLst>
              <a:ext uri="{FF2B5EF4-FFF2-40B4-BE49-F238E27FC236}">
                <a16:creationId xmlns:a16="http://schemas.microsoft.com/office/drawing/2014/main" id="{ECFD015C-4986-4699-B45C-58A13C8831A2}"/>
              </a:ext>
            </a:extLst>
          </p:cNvPr>
          <p:cNvSpPr txBox="1"/>
          <p:nvPr/>
        </p:nvSpPr>
        <p:spPr>
          <a:xfrm>
            <a:off x="2778145" y="566788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3368"/>
                </a:solidFill>
                <a:latin typeface="Gotham" pitchFamily="50" charset="0"/>
              </a:rPr>
              <a:t>PUPR_LPJK</a:t>
            </a:r>
            <a:endParaRPr lang="id-ID" dirty="0">
              <a:solidFill>
                <a:srgbClr val="1F3368"/>
              </a:solidFill>
              <a:latin typeface="Gotham" pitchFamily="50" charset="0"/>
            </a:endParaRPr>
          </a:p>
        </p:txBody>
      </p:sp>
      <p:pic>
        <p:nvPicPr>
          <p:cNvPr id="2" name="Google Shape;94;p13">
            <a:extLst>
              <a:ext uri="{FF2B5EF4-FFF2-40B4-BE49-F238E27FC236}">
                <a16:creationId xmlns:a16="http://schemas.microsoft.com/office/drawing/2014/main" id="{BE8EB86C-9516-3FAE-EA55-52A8CEB07B1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07600" y="93412"/>
            <a:ext cx="2097802" cy="47109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69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B5BA-6671-64C5-DD60-514042C7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0F89E-0779-478B-7669-F43B5B30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" y="6817662"/>
            <a:ext cx="12192000" cy="50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15977C-009B-3DFB-D5AA-9ED28613FE82}"/>
              </a:ext>
            </a:extLst>
          </p:cNvPr>
          <p:cNvSpPr txBox="1">
            <a:spLocks/>
          </p:cNvSpPr>
          <p:nvPr/>
        </p:nvSpPr>
        <p:spPr>
          <a:xfrm>
            <a:off x="216471" y="217283"/>
            <a:ext cx="9002400" cy="434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576">
              <a:defRPr/>
            </a:pPr>
            <a:r>
              <a:rPr lang="sv-SE" sz="2800" b="1" dirty="0">
                <a:solidFill>
                  <a:prstClr val="black"/>
                </a:solidFill>
                <a:latin typeface="Segoe UI"/>
              </a:rPr>
              <a:t>SATU DATA INDONESIA</a:t>
            </a:r>
          </a:p>
        </p:txBody>
      </p:sp>
      <p:sp>
        <p:nvSpPr>
          <p:cNvPr id="10" name="Freeform 27">
            <a:extLst>
              <a:ext uri="{FF2B5EF4-FFF2-40B4-BE49-F238E27FC236}">
                <a16:creationId xmlns:a16="http://schemas.microsoft.com/office/drawing/2014/main" id="{4745F3D8-0655-5915-7D52-A09065A881A8}"/>
              </a:ext>
            </a:extLst>
          </p:cNvPr>
          <p:cNvSpPr/>
          <p:nvPr/>
        </p:nvSpPr>
        <p:spPr>
          <a:xfrm>
            <a:off x="-131314" y="-279372"/>
            <a:ext cx="360514" cy="1261799"/>
          </a:xfrm>
          <a:custGeom>
            <a:avLst/>
            <a:gdLst/>
            <a:ahLst/>
            <a:cxnLst/>
            <a:rect l="l" t="t" r="r" b="b"/>
            <a:pathLst>
              <a:path w="540771" h="1892699">
                <a:moveTo>
                  <a:pt x="0" y="0"/>
                </a:moveTo>
                <a:lnTo>
                  <a:pt x="540771" y="0"/>
                </a:lnTo>
                <a:lnTo>
                  <a:pt x="540771" y="1892699"/>
                </a:lnTo>
                <a:lnTo>
                  <a:pt x="0" y="189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27">
            <a:extLst>
              <a:ext uri="{FF2B5EF4-FFF2-40B4-BE49-F238E27FC236}">
                <a16:creationId xmlns:a16="http://schemas.microsoft.com/office/drawing/2014/main" id="{008DAB18-7C22-20E9-D330-81E87DA2926F}"/>
              </a:ext>
            </a:extLst>
          </p:cNvPr>
          <p:cNvSpPr txBox="1"/>
          <p:nvPr/>
        </p:nvSpPr>
        <p:spPr>
          <a:xfrm>
            <a:off x="482396" y="1385560"/>
            <a:ext cx="913309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Peraturan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Presiden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No 39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2019</a:t>
            </a:r>
          </a:p>
          <a:p>
            <a:pPr marL="0" marR="0" lvl="0" indent="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Satu data Indonesia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adalah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kebijakan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tata Kelola data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pemerintan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D37032EC-787F-376A-5916-CCB51D74E62F}"/>
              </a:ext>
            </a:extLst>
          </p:cNvPr>
          <p:cNvSpPr txBox="1"/>
          <p:nvPr/>
        </p:nvSpPr>
        <p:spPr>
          <a:xfrm>
            <a:off x="991983" y="2081491"/>
            <a:ext cx="726619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Dimakasudkan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mengatur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penyelenggaraan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tata Kelola data yang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dihasilkan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oleh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Pemerintah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Pusat dan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Instansi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Daerah</a:t>
            </a:r>
          </a:p>
          <a:p>
            <a:pPr marL="342900" marR="0" lvl="0" indent="-34290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tujuan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menghasilkan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data yang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akurat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mutakhir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terpadu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dipertanggungjawabkan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serta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mudah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diakses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dibagipakaikan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antar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instansi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Pusat dan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Instansi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Daerah</a:t>
            </a:r>
          </a:p>
          <a:p>
            <a:pPr marL="342900" marR="0" lvl="0" indent="-34290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Dilaksanakan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memenuhi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standar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Data, metadata,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interoperabilitas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data dan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menggunakan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kode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referensi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dan data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induk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E12F94-1CD3-2AC2-85CF-E18348D40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960" y="2586619"/>
            <a:ext cx="2597787" cy="1283195"/>
          </a:xfrm>
          <a:prstGeom prst="rect">
            <a:avLst/>
          </a:prstGeom>
        </p:spPr>
      </p:pic>
      <p:pic>
        <p:nvPicPr>
          <p:cNvPr id="7" name="Google Shape;94;p13">
            <a:extLst>
              <a:ext uri="{FF2B5EF4-FFF2-40B4-BE49-F238E27FC236}">
                <a16:creationId xmlns:a16="http://schemas.microsoft.com/office/drawing/2014/main" id="{1253B9BC-5B76-A02A-F158-D4C8F3FA1F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15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B5BA-6671-64C5-DD60-514042C7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0F89E-0779-478B-7669-F43B5B30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" y="6817662"/>
            <a:ext cx="12192000" cy="50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15977C-009B-3DFB-D5AA-9ED28613FE82}"/>
              </a:ext>
            </a:extLst>
          </p:cNvPr>
          <p:cNvSpPr txBox="1">
            <a:spLocks/>
          </p:cNvSpPr>
          <p:nvPr/>
        </p:nvSpPr>
        <p:spPr>
          <a:xfrm>
            <a:off x="216471" y="217283"/>
            <a:ext cx="9002400" cy="434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576">
              <a:defRPr/>
            </a:pPr>
            <a:r>
              <a:rPr lang="nn-NO" sz="2800" b="1" dirty="0">
                <a:solidFill>
                  <a:prstClr val="black"/>
                </a:solidFill>
                <a:latin typeface="Segoe UI"/>
              </a:rPr>
              <a:t>SISTEM INFORMASI JASA KONSTRUKSI TERINTEGRASI (SIJKT)</a:t>
            </a:r>
          </a:p>
        </p:txBody>
      </p:sp>
      <p:sp>
        <p:nvSpPr>
          <p:cNvPr id="10" name="Freeform 27">
            <a:extLst>
              <a:ext uri="{FF2B5EF4-FFF2-40B4-BE49-F238E27FC236}">
                <a16:creationId xmlns:a16="http://schemas.microsoft.com/office/drawing/2014/main" id="{4745F3D8-0655-5915-7D52-A09065A881A8}"/>
              </a:ext>
            </a:extLst>
          </p:cNvPr>
          <p:cNvSpPr/>
          <p:nvPr/>
        </p:nvSpPr>
        <p:spPr>
          <a:xfrm>
            <a:off x="-131314" y="-279372"/>
            <a:ext cx="360514" cy="1261799"/>
          </a:xfrm>
          <a:custGeom>
            <a:avLst/>
            <a:gdLst/>
            <a:ahLst/>
            <a:cxnLst/>
            <a:rect l="l" t="t" r="r" b="b"/>
            <a:pathLst>
              <a:path w="540771" h="1892699">
                <a:moveTo>
                  <a:pt x="0" y="0"/>
                </a:moveTo>
                <a:lnTo>
                  <a:pt x="540771" y="0"/>
                </a:lnTo>
                <a:lnTo>
                  <a:pt x="540771" y="1892699"/>
                </a:lnTo>
                <a:lnTo>
                  <a:pt x="0" y="189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232427-AF97-180D-02AA-9281CDFE289E}"/>
              </a:ext>
            </a:extLst>
          </p:cNvPr>
          <p:cNvSpPr/>
          <p:nvPr/>
        </p:nvSpPr>
        <p:spPr>
          <a:xfrm>
            <a:off x="1035744" y="1075629"/>
            <a:ext cx="10726510" cy="12828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13EBA-3250-7F55-D428-5F8C4BC62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368" y="3127728"/>
            <a:ext cx="977022" cy="957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FB239-D442-FE6C-2B94-0F9A19EBE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018" y="3271327"/>
            <a:ext cx="1313789" cy="7637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73BB73E-7B8C-7EA3-4C82-D0A5B0160789}"/>
              </a:ext>
            </a:extLst>
          </p:cNvPr>
          <p:cNvSpPr/>
          <p:nvPr/>
        </p:nvSpPr>
        <p:spPr>
          <a:xfrm>
            <a:off x="80317" y="2758205"/>
            <a:ext cx="12111683" cy="272284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146851-DF80-21F7-9A73-44559A6AFCE2}"/>
              </a:ext>
            </a:extLst>
          </p:cNvPr>
          <p:cNvSpPr/>
          <p:nvPr/>
        </p:nvSpPr>
        <p:spPr>
          <a:xfrm>
            <a:off x="943961" y="5950427"/>
            <a:ext cx="10343224" cy="4542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D6FB6F-AA5C-8E22-51C3-D1E85A93B541}"/>
              </a:ext>
            </a:extLst>
          </p:cNvPr>
          <p:cNvSpPr txBox="1"/>
          <p:nvPr/>
        </p:nvSpPr>
        <p:spPr>
          <a:xfrm>
            <a:off x="1035744" y="1671397"/>
            <a:ext cx="10639602" cy="7317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Proses Pengadaan barang/Jasa Pemerintah menggunakan </a:t>
            </a:r>
            <a:r>
              <a:rPr lang="sv-SE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Sistem Informasi Jasa Konstruksi Terintegrasi</a:t>
            </a: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sv-SE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paling lambat 1 (satu) tahun</a:t>
            </a: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sejak Peraturan Pemerintah ini diundangkan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A995D1-39EE-47A9-3F6F-B4117334A78D}"/>
              </a:ext>
            </a:extLst>
          </p:cNvPr>
          <p:cNvSpPr txBox="1"/>
          <p:nvPr/>
        </p:nvSpPr>
        <p:spPr>
          <a:xfrm>
            <a:off x="4847370" y="1073119"/>
            <a:ext cx="256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54878"/>
                </a:solidFill>
                <a:latin typeface="Century Gothic" panose="020B0502020202020204" pitchFamily="34" charset="0"/>
              </a:rPr>
              <a:t>PP No. 14 </a:t>
            </a:r>
            <a:r>
              <a:rPr lang="en-US" b="1" dirty="0" err="1">
                <a:solidFill>
                  <a:srgbClr val="354878"/>
                </a:solidFill>
                <a:latin typeface="Century Gothic" panose="020B0502020202020204" pitchFamily="34" charset="0"/>
              </a:rPr>
              <a:t>Tahun</a:t>
            </a:r>
            <a:r>
              <a:rPr lang="en-US" b="1" dirty="0">
                <a:solidFill>
                  <a:srgbClr val="354878"/>
                </a:solidFill>
                <a:latin typeface="Century Gothic" panose="020B0502020202020204" pitchFamily="34" charset="0"/>
              </a:rPr>
              <a:t> 2021</a:t>
            </a:r>
            <a:endParaRPr lang="en-ID" b="1" dirty="0">
              <a:solidFill>
                <a:srgbClr val="35487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5840A3-86D0-0E5F-9644-3F9F07E92AFF}"/>
              </a:ext>
            </a:extLst>
          </p:cNvPr>
          <p:cNvSpPr txBox="1"/>
          <p:nvPr/>
        </p:nvSpPr>
        <p:spPr>
          <a:xfrm>
            <a:off x="5209526" y="1412519"/>
            <a:ext cx="19696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Pasal 176A </a:t>
            </a:r>
            <a:r>
              <a:rPr lang="en-US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Huruf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5B26B-91D4-4096-4C8C-7426A9E4AA51}"/>
              </a:ext>
            </a:extLst>
          </p:cNvPr>
          <p:cNvSpPr txBox="1"/>
          <p:nvPr/>
        </p:nvSpPr>
        <p:spPr>
          <a:xfrm>
            <a:off x="1297479" y="6006239"/>
            <a:ext cx="9989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Belum </a:t>
            </a:r>
            <a:r>
              <a:rPr lang="en-US" b="1" dirty="0" err="1"/>
              <a:t>Seluruh</a:t>
            </a:r>
            <a:r>
              <a:rPr lang="en-US" b="1" dirty="0"/>
              <a:t>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Informasi</a:t>
            </a:r>
            <a:r>
              <a:rPr lang="en-US" b="1" dirty="0"/>
              <a:t> Jasa </a:t>
            </a:r>
            <a:r>
              <a:rPr lang="en-US" b="1" dirty="0" err="1"/>
              <a:t>Konstruksi</a:t>
            </a:r>
            <a:r>
              <a:rPr lang="en-US" b="1" dirty="0"/>
              <a:t> </a:t>
            </a:r>
            <a:r>
              <a:rPr lang="en-US" b="1" dirty="0" err="1"/>
              <a:t>Terintegrasi</a:t>
            </a:r>
            <a:r>
              <a:rPr lang="en-US" b="1" dirty="0"/>
              <a:t> (</a:t>
            </a:r>
            <a:r>
              <a:rPr lang="en-US" b="1" dirty="0" err="1"/>
              <a:t>dalam</a:t>
            </a:r>
            <a:r>
              <a:rPr lang="en-US" b="1" dirty="0"/>
              <a:t> proses </a:t>
            </a:r>
            <a:r>
              <a:rPr lang="en-US" b="1" dirty="0" err="1"/>
              <a:t>integrasi</a:t>
            </a:r>
            <a:r>
              <a:rPr lang="en-US" b="1" dirty="0"/>
              <a:t>)</a:t>
            </a:r>
            <a:endParaRPr lang="en-ID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8DF4B-589C-CFD7-4844-59CD6224C6B2}"/>
              </a:ext>
            </a:extLst>
          </p:cNvPr>
          <p:cNvSpPr txBox="1"/>
          <p:nvPr/>
        </p:nvSpPr>
        <p:spPr>
          <a:xfrm>
            <a:off x="655268" y="4181288"/>
            <a:ext cx="1809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Perpres No. 39 Tahun 2019 </a:t>
            </a:r>
            <a:r>
              <a:rPr lang="it-IT" sz="1200" b="0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tentang Satu Data Indonesia</a:t>
            </a:r>
            <a:endParaRPr lang="en-ID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F6E0CD-72A0-D141-F934-6E5DDA40C06A}"/>
              </a:ext>
            </a:extLst>
          </p:cNvPr>
          <p:cNvSpPr txBox="1"/>
          <p:nvPr/>
        </p:nvSpPr>
        <p:spPr>
          <a:xfrm>
            <a:off x="4479186" y="4732695"/>
            <a:ext cx="3302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Permen PUPR No. 9 Tahun 2023 </a:t>
            </a:r>
            <a:r>
              <a:rPr lang="it-IT" sz="1200" b="0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tentang Penerapan Sistem Pemerintahan Berbasis Elektronik</a:t>
            </a:r>
            <a:endParaRPr lang="en-ID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9B7C2A-F86C-FEAD-26F4-5401D1B1E839}"/>
              </a:ext>
            </a:extLst>
          </p:cNvPr>
          <p:cNvSpPr txBox="1"/>
          <p:nvPr/>
        </p:nvSpPr>
        <p:spPr>
          <a:xfrm>
            <a:off x="9386057" y="4096297"/>
            <a:ext cx="2198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Perpres No. 132 Tahun 2022 </a:t>
            </a:r>
            <a:r>
              <a:rPr lang="it-IT" sz="1200" b="0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tentang </a:t>
            </a:r>
            <a:r>
              <a:rPr lang="nn-NO" sz="1200" b="0" i="0" dirty="0">
                <a:solidFill>
                  <a:srgbClr val="181C3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Arsitektur Sistem Pemerintahan Berbasis Elektronik Nasional</a:t>
            </a:r>
            <a:endParaRPr lang="en-ID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0CD323-6DA6-1355-6A6D-8EBC607B47D2}"/>
              </a:ext>
            </a:extLst>
          </p:cNvPr>
          <p:cNvSpPr txBox="1"/>
          <p:nvPr/>
        </p:nvSpPr>
        <p:spPr>
          <a:xfrm>
            <a:off x="5556041" y="3300921"/>
            <a:ext cx="11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SIJKT</a:t>
            </a:r>
            <a:endParaRPr lang="en-ID" sz="2800" b="1" dirty="0">
              <a:latin typeface="Candara" panose="020E0502030303020204" pitchFamily="34" charset="0"/>
            </a:endParaRPr>
          </a:p>
        </p:txBody>
      </p:sp>
      <p:sp>
        <p:nvSpPr>
          <p:cNvPr id="22" name="Half Frame 21">
            <a:extLst>
              <a:ext uri="{FF2B5EF4-FFF2-40B4-BE49-F238E27FC236}">
                <a16:creationId xmlns:a16="http://schemas.microsoft.com/office/drawing/2014/main" id="{511BCDC1-C9B6-9563-E277-970F6B964298}"/>
              </a:ext>
            </a:extLst>
          </p:cNvPr>
          <p:cNvSpPr/>
          <p:nvPr/>
        </p:nvSpPr>
        <p:spPr>
          <a:xfrm>
            <a:off x="5344060" y="3211839"/>
            <a:ext cx="314960" cy="359212"/>
          </a:xfrm>
          <a:prstGeom prst="halfFrame">
            <a:avLst>
              <a:gd name="adj1" fmla="val 33333"/>
              <a:gd name="adj2" fmla="val 268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4" name="Half Frame 23">
            <a:extLst>
              <a:ext uri="{FF2B5EF4-FFF2-40B4-BE49-F238E27FC236}">
                <a16:creationId xmlns:a16="http://schemas.microsoft.com/office/drawing/2014/main" id="{D5BBACB2-2D78-923A-0A65-FB13FCED508E}"/>
              </a:ext>
            </a:extLst>
          </p:cNvPr>
          <p:cNvSpPr/>
          <p:nvPr/>
        </p:nvSpPr>
        <p:spPr>
          <a:xfrm rot="10800000">
            <a:off x="6390029" y="3501894"/>
            <a:ext cx="314960" cy="359212"/>
          </a:xfrm>
          <a:prstGeom prst="halfFrame">
            <a:avLst>
              <a:gd name="adj1" fmla="val 33333"/>
              <a:gd name="adj2" fmla="val 268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F702F23-DBF7-6E51-5FBA-209DD9867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69" y="4289055"/>
            <a:ext cx="434260" cy="434260"/>
          </a:xfrm>
          <a:prstGeom prst="rect">
            <a:avLst/>
          </a:prstGeom>
          <a:ln w="3175">
            <a:solidFill>
              <a:srgbClr val="354878"/>
            </a:solidFill>
          </a:ln>
        </p:spPr>
      </p:pic>
      <p:sp>
        <p:nvSpPr>
          <p:cNvPr id="26" name="Arrow: Striped Right 25">
            <a:extLst>
              <a:ext uri="{FF2B5EF4-FFF2-40B4-BE49-F238E27FC236}">
                <a16:creationId xmlns:a16="http://schemas.microsoft.com/office/drawing/2014/main" id="{2ED44EDF-2F57-8B9C-A590-AE85CE1D4810}"/>
              </a:ext>
            </a:extLst>
          </p:cNvPr>
          <p:cNvSpPr/>
          <p:nvPr/>
        </p:nvSpPr>
        <p:spPr>
          <a:xfrm rot="5400000">
            <a:off x="5757766" y="2303949"/>
            <a:ext cx="873217" cy="977022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Google Shape;94;p13">
            <a:extLst>
              <a:ext uri="{FF2B5EF4-FFF2-40B4-BE49-F238E27FC236}">
                <a16:creationId xmlns:a16="http://schemas.microsoft.com/office/drawing/2014/main" id="{6714D014-CD67-1F76-D41D-3946505A05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5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B5BA-6671-64C5-DD60-514042C7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0F89E-0779-478B-7669-F43B5B30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" y="6817662"/>
            <a:ext cx="12192000" cy="50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15977C-009B-3DFB-D5AA-9ED28613FE82}"/>
              </a:ext>
            </a:extLst>
          </p:cNvPr>
          <p:cNvSpPr txBox="1">
            <a:spLocks/>
          </p:cNvSpPr>
          <p:nvPr/>
        </p:nvSpPr>
        <p:spPr>
          <a:xfrm>
            <a:off x="216471" y="217283"/>
            <a:ext cx="9002400" cy="434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576">
              <a:defRPr/>
            </a:pPr>
            <a:r>
              <a:rPr lang="sv-SE" sz="2800" b="1" dirty="0">
                <a:solidFill>
                  <a:prstClr val="black"/>
                </a:solidFill>
                <a:latin typeface="Segoe UI"/>
              </a:rPr>
              <a:t>MODERNISASI PENGADAAN BARANG DAN JASA</a:t>
            </a:r>
          </a:p>
        </p:txBody>
      </p:sp>
      <p:sp>
        <p:nvSpPr>
          <p:cNvPr id="10" name="Freeform 27">
            <a:extLst>
              <a:ext uri="{FF2B5EF4-FFF2-40B4-BE49-F238E27FC236}">
                <a16:creationId xmlns:a16="http://schemas.microsoft.com/office/drawing/2014/main" id="{4745F3D8-0655-5915-7D52-A09065A881A8}"/>
              </a:ext>
            </a:extLst>
          </p:cNvPr>
          <p:cNvSpPr/>
          <p:nvPr/>
        </p:nvSpPr>
        <p:spPr>
          <a:xfrm>
            <a:off x="-131314" y="-279372"/>
            <a:ext cx="360514" cy="1261799"/>
          </a:xfrm>
          <a:custGeom>
            <a:avLst/>
            <a:gdLst/>
            <a:ahLst/>
            <a:cxnLst/>
            <a:rect l="l" t="t" r="r" b="b"/>
            <a:pathLst>
              <a:path w="540771" h="1892699">
                <a:moveTo>
                  <a:pt x="0" y="0"/>
                </a:moveTo>
                <a:lnTo>
                  <a:pt x="540771" y="0"/>
                </a:lnTo>
                <a:lnTo>
                  <a:pt x="540771" y="1892699"/>
                </a:lnTo>
                <a:lnTo>
                  <a:pt x="0" y="189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id="{61771E59-3F66-E4D6-7BA4-24F6C2305F93}"/>
              </a:ext>
            </a:extLst>
          </p:cNvPr>
          <p:cNvGrpSpPr/>
          <p:nvPr/>
        </p:nvGrpSpPr>
        <p:grpSpPr>
          <a:xfrm>
            <a:off x="334136" y="1227835"/>
            <a:ext cx="10101073" cy="4777613"/>
            <a:chOff x="334136" y="1316735"/>
            <a:chExt cx="10101073" cy="4777613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FC12B2A-D80E-586A-A5B8-698440BB89B6}"/>
                </a:ext>
              </a:extLst>
            </p:cNvPr>
            <p:cNvSpPr/>
            <p:nvPr/>
          </p:nvSpPr>
          <p:spPr>
            <a:xfrm>
              <a:off x="9968102" y="3790314"/>
              <a:ext cx="450215" cy="309880"/>
            </a:xfrm>
            <a:custGeom>
              <a:avLst/>
              <a:gdLst/>
              <a:ahLst/>
              <a:cxnLst/>
              <a:rect l="l" t="t" r="r" b="b"/>
              <a:pathLst>
                <a:path w="450215" h="309879">
                  <a:moveTo>
                    <a:pt x="187071" y="297180"/>
                  </a:moveTo>
                  <a:lnTo>
                    <a:pt x="0" y="297180"/>
                  </a:lnTo>
                  <a:lnTo>
                    <a:pt x="0" y="309880"/>
                  </a:lnTo>
                  <a:lnTo>
                    <a:pt x="199771" y="309880"/>
                  </a:lnTo>
                  <a:lnTo>
                    <a:pt x="199771" y="303530"/>
                  </a:lnTo>
                  <a:lnTo>
                    <a:pt x="187071" y="303530"/>
                  </a:lnTo>
                  <a:lnTo>
                    <a:pt x="187071" y="297180"/>
                  </a:lnTo>
                  <a:close/>
                </a:path>
                <a:path w="450215" h="309879">
                  <a:moveTo>
                    <a:pt x="324498" y="57150"/>
                  </a:moveTo>
                  <a:lnTo>
                    <a:pt x="187071" y="57150"/>
                  </a:lnTo>
                  <a:lnTo>
                    <a:pt x="187071" y="303530"/>
                  </a:lnTo>
                  <a:lnTo>
                    <a:pt x="193421" y="297180"/>
                  </a:lnTo>
                  <a:lnTo>
                    <a:pt x="199771" y="297180"/>
                  </a:lnTo>
                  <a:lnTo>
                    <a:pt x="199771" y="69850"/>
                  </a:lnTo>
                  <a:lnTo>
                    <a:pt x="193421" y="69850"/>
                  </a:lnTo>
                  <a:lnTo>
                    <a:pt x="199771" y="63500"/>
                  </a:lnTo>
                  <a:lnTo>
                    <a:pt x="323215" y="63500"/>
                  </a:lnTo>
                  <a:lnTo>
                    <a:pt x="324498" y="57150"/>
                  </a:lnTo>
                  <a:close/>
                </a:path>
                <a:path w="450215" h="309879">
                  <a:moveTo>
                    <a:pt x="199771" y="297180"/>
                  </a:moveTo>
                  <a:lnTo>
                    <a:pt x="193421" y="297180"/>
                  </a:lnTo>
                  <a:lnTo>
                    <a:pt x="187071" y="303530"/>
                  </a:lnTo>
                  <a:lnTo>
                    <a:pt x="199771" y="303530"/>
                  </a:lnTo>
                  <a:lnTo>
                    <a:pt x="199771" y="297180"/>
                  </a:lnTo>
                  <a:close/>
                </a:path>
                <a:path w="450215" h="309879">
                  <a:moveTo>
                    <a:pt x="386715" y="0"/>
                  </a:moveTo>
                  <a:lnTo>
                    <a:pt x="362005" y="4992"/>
                  </a:lnTo>
                  <a:lnTo>
                    <a:pt x="341820" y="18605"/>
                  </a:lnTo>
                  <a:lnTo>
                    <a:pt x="328207" y="38790"/>
                  </a:lnTo>
                  <a:lnTo>
                    <a:pt x="323215" y="63500"/>
                  </a:lnTo>
                  <a:lnTo>
                    <a:pt x="328207" y="88209"/>
                  </a:lnTo>
                  <a:lnTo>
                    <a:pt x="341820" y="108394"/>
                  </a:lnTo>
                  <a:lnTo>
                    <a:pt x="362005" y="122007"/>
                  </a:lnTo>
                  <a:lnTo>
                    <a:pt x="386715" y="127000"/>
                  </a:lnTo>
                  <a:lnTo>
                    <a:pt x="411424" y="122007"/>
                  </a:lnTo>
                  <a:lnTo>
                    <a:pt x="431609" y="108394"/>
                  </a:lnTo>
                  <a:lnTo>
                    <a:pt x="445222" y="88209"/>
                  </a:lnTo>
                  <a:lnTo>
                    <a:pt x="448931" y="69850"/>
                  </a:lnTo>
                  <a:lnTo>
                    <a:pt x="386715" y="69850"/>
                  </a:lnTo>
                  <a:lnTo>
                    <a:pt x="386715" y="57150"/>
                  </a:lnTo>
                  <a:lnTo>
                    <a:pt x="448931" y="57150"/>
                  </a:lnTo>
                  <a:lnTo>
                    <a:pt x="445222" y="38790"/>
                  </a:lnTo>
                  <a:lnTo>
                    <a:pt x="431609" y="18605"/>
                  </a:lnTo>
                  <a:lnTo>
                    <a:pt x="411424" y="4992"/>
                  </a:lnTo>
                  <a:lnTo>
                    <a:pt x="386715" y="0"/>
                  </a:lnTo>
                  <a:close/>
                </a:path>
                <a:path w="450215" h="309879">
                  <a:moveTo>
                    <a:pt x="199771" y="63500"/>
                  </a:moveTo>
                  <a:lnTo>
                    <a:pt x="193421" y="69850"/>
                  </a:lnTo>
                  <a:lnTo>
                    <a:pt x="199771" y="69850"/>
                  </a:lnTo>
                  <a:lnTo>
                    <a:pt x="199771" y="63500"/>
                  </a:lnTo>
                  <a:close/>
                </a:path>
                <a:path w="450215" h="309879">
                  <a:moveTo>
                    <a:pt x="323215" y="63500"/>
                  </a:moveTo>
                  <a:lnTo>
                    <a:pt x="199771" y="63500"/>
                  </a:lnTo>
                  <a:lnTo>
                    <a:pt x="199771" y="69850"/>
                  </a:lnTo>
                  <a:lnTo>
                    <a:pt x="324498" y="69850"/>
                  </a:lnTo>
                  <a:lnTo>
                    <a:pt x="323215" y="63500"/>
                  </a:lnTo>
                  <a:close/>
                </a:path>
                <a:path w="450215" h="309879">
                  <a:moveTo>
                    <a:pt x="448931" y="57150"/>
                  </a:moveTo>
                  <a:lnTo>
                    <a:pt x="386715" y="57150"/>
                  </a:lnTo>
                  <a:lnTo>
                    <a:pt x="386715" y="69850"/>
                  </a:lnTo>
                  <a:lnTo>
                    <a:pt x="448931" y="69850"/>
                  </a:lnTo>
                  <a:lnTo>
                    <a:pt x="450215" y="63500"/>
                  </a:lnTo>
                  <a:lnTo>
                    <a:pt x="448931" y="5715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198B250C-91F6-3DA1-E77C-B785647D9883}"/>
                </a:ext>
              </a:extLst>
            </p:cNvPr>
            <p:cNvSpPr/>
            <p:nvPr/>
          </p:nvSpPr>
          <p:spPr>
            <a:xfrm>
              <a:off x="8036178" y="2248027"/>
              <a:ext cx="267335" cy="1155065"/>
            </a:xfrm>
            <a:custGeom>
              <a:avLst/>
              <a:gdLst/>
              <a:ahLst/>
              <a:cxnLst/>
              <a:rect l="l" t="t" r="r" b="b"/>
              <a:pathLst>
                <a:path w="267334" h="1155064">
                  <a:moveTo>
                    <a:pt x="141237" y="57150"/>
                  </a:moveTo>
                  <a:lnTo>
                    <a:pt x="0" y="57150"/>
                  </a:lnTo>
                  <a:lnTo>
                    <a:pt x="0" y="1154557"/>
                  </a:lnTo>
                  <a:lnTo>
                    <a:pt x="12700" y="1154557"/>
                  </a:lnTo>
                  <a:lnTo>
                    <a:pt x="12700" y="69850"/>
                  </a:lnTo>
                  <a:lnTo>
                    <a:pt x="6350" y="69850"/>
                  </a:lnTo>
                  <a:lnTo>
                    <a:pt x="12700" y="63500"/>
                  </a:lnTo>
                  <a:lnTo>
                    <a:pt x="139953" y="63500"/>
                  </a:lnTo>
                  <a:lnTo>
                    <a:pt x="141237" y="57150"/>
                  </a:lnTo>
                  <a:close/>
                </a:path>
                <a:path w="267334" h="1155064">
                  <a:moveTo>
                    <a:pt x="203453" y="0"/>
                  </a:moveTo>
                  <a:lnTo>
                    <a:pt x="178744" y="4992"/>
                  </a:lnTo>
                  <a:lnTo>
                    <a:pt x="158559" y="18605"/>
                  </a:lnTo>
                  <a:lnTo>
                    <a:pt x="144946" y="38790"/>
                  </a:lnTo>
                  <a:lnTo>
                    <a:pt x="139953" y="63500"/>
                  </a:lnTo>
                  <a:lnTo>
                    <a:pt x="144946" y="88209"/>
                  </a:lnTo>
                  <a:lnTo>
                    <a:pt x="158559" y="108394"/>
                  </a:lnTo>
                  <a:lnTo>
                    <a:pt x="178744" y="122007"/>
                  </a:lnTo>
                  <a:lnTo>
                    <a:pt x="203453" y="127000"/>
                  </a:lnTo>
                  <a:lnTo>
                    <a:pt x="228163" y="122007"/>
                  </a:lnTo>
                  <a:lnTo>
                    <a:pt x="248348" y="108394"/>
                  </a:lnTo>
                  <a:lnTo>
                    <a:pt x="261961" y="88209"/>
                  </a:lnTo>
                  <a:lnTo>
                    <a:pt x="265670" y="69850"/>
                  </a:lnTo>
                  <a:lnTo>
                    <a:pt x="203453" y="69850"/>
                  </a:lnTo>
                  <a:lnTo>
                    <a:pt x="203453" y="57150"/>
                  </a:lnTo>
                  <a:lnTo>
                    <a:pt x="265670" y="57150"/>
                  </a:lnTo>
                  <a:lnTo>
                    <a:pt x="261961" y="38790"/>
                  </a:lnTo>
                  <a:lnTo>
                    <a:pt x="248348" y="18605"/>
                  </a:lnTo>
                  <a:lnTo>
                    <a:pt x="228163" y="4992"/>
                  </a:lnTo>
                  <a:lnTo>
                    <a:pt x="203453" y="0"/>
                  </a:lnTo>
                  <a:close/>
                </a:path>
                <a:path w="267334" h="1155064">
                  <a:moveTo>
                    <a:pt x="12700" y="63500"/>
                  </a:moveTo>
                  <a:lnTo>
                    <a:pt x="6350" y="69850"/>
                  </a:lnTo>
                  <a:lnTo>
                    <a:pt x="12700" y="69850"/>
                  </a:lnTo>
                  <a:lnTo>
                    <a:pt x="12700" y="63500"/>
                  </a:lnTo>
                  <a:close/>
                </a:path>
                <a:path w="267334" h="1155064">
                  <a:moveTo>
                    <a:pt x="139953" y="63500"/>
                  </a:moveTo>
                  <a:lnTo>
                    <a:pt x="12700" y="63500"/>
                  </a:lnTo>
                  <a:lnTo>
                    <a:pt x="12700" y="69850"/>
                  </a:lnTo>
                  <a:lnTo>
                    <a:pt x="141237" y="69850"/>
                  </a:lnTo>
                  <a:lnTo>
                    <a:pt x="139953" y="63500"/>
                  </a:lnTo>
                  <a:close/>
                </a:path>
                <a:path w="267334" h="1155064">
                  <a:moveTo>
                    <a:pt x="265670" y="57150"/>
                  </a:moveTo>
                  <a:lnTo>
                    <a:pt x="203453" y="57150"/>
                  </a:lnTo>
                  <a:lnTo>
                    <a:pt x="203453" y="69850"/>
                  </a:lnTo>
                  <a:lnTo>
                    <a:pt x="265670" y="69850"/>
                  </a:lnTo>
                  <a:lnTo>
                    <a:pt x="266953" y="63500"/>
                  </a:lnTo>
                  <a:lnTo>
                    <a:pt x="265670" y="5715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08E4EA71-B2AF-1696-0C62-A11E91872CD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8625" y="2794381"/>
              <a:ext cx="225551" cy="127000"/>
            </a:xfrm>
            <a:prstGeom prst="rect">
              <a:avLst/>
            </a:prstGeom>
          </p:spPr>
        </p:pic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28CCC1C6-633A-3437-F8C1-F8A9D8555EC5}"/>
                </a:ext>
              </a:extLst>
            </p:cNvPr>
            <p:cNvSpPr/>
            <p:nvPr/>
          </p:nvSpPr>
          <p:spPr>
            <a:xfrm>
              <a:off x="8036179" y="3420236"/>
              <a:ext cx="2399030" cy="1499870"/>
            </a:xfrm>
            <a:custGeom>
              <a:avLst/>
              <a:gdLst/>
              <a:ahLst/>
              <a:cxnLst/>
              <a:rect l="l" t="t" r="r" b="b"/>
              <a:pathLst>
                <a:path w="2399029" h="1499870">
                  <a:moveTo>
                    <a:pt x="152019" y="634238"/>
                  </a:moveTo>
                  <a:lnTo>
                    <a:pt x="150723" y="627888"/>
                  </a:lnTo>
                  <a:lnTo>
                    <a:pt x="147015" y="609536"/>
                  </a:lnTo>
                  <a:lnTo>
                    <a:pt x="133413" y="589343"/>
                  </a:lnTo>
                  <a:lnTo>
                    <a:pt x="113220" y="575741"/>
                  </a:lnTo>
                  <a:lnTo>
                    <a:pt x="88519" y="570738"/>
                  </a:lnTo>
                  <a:lnTo>
                    <a:pt x="63804" y="575741"/>
                  </a:lnTo>
                  <a:lnTo>
                    <a:pt x="43624" y="589343"/>
                  </a:lnTo>
                  <a:lnTo>
                    <a:pt x="30010" y="609536"/>
                  </a:lnTo>
                  <a:lnTo>
                    <a:pt x="26301" y="627888"/>
                  </a:lnTo>
                  <a:lnTo>
                    <a:pt x="12700" y="627888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640588"/>
                  </a:lnTo>
                  <a:lnTo>
                    <a:pt x="26289" y="640588"/>
                  </a:lnTo>
                  <a:lnTo>
                    <a:pt x="30010" y="658952"/>
                  </a:lnTo>
                  <a:lnTo>
                    <a:pt x="43624" y="679132"/>
                  </a:lnTo>
                  <a:lnTo>
                    <a:pt x="63804" y="692746"/>
                  </a:lnTo>
                  <a:lnTo>
                    <a:pt x="88519" y="697738"/>
                  </a:lnTo>
                  <a:lnTo>
                    <a:pt x="113220" y="692746"/>
                  </a:lnTo>
                  <a:lnTo>
                    <a:pt x="133413" y="679132"/>
                  </a:lnTo>
                  <a:lnTo>
                    <a:pt x="147015" y="658952"/>
                  </a:lnTo>
                  <a:lnTo>
                    <a:pt x="150723" y="640588"/>
                  </a:lnTo>
                  <a:lnTo>
                    <a:pt x="152019" y="634238"/>
                  </a:lnTo>
                  <a:close/>
                </a:path>
                <a:path w="2399029" h="1499870">
                  <a:moveTo>
                    <a:pt x="2399030" y="1435862"/>
                  </a:moveTo>
                  <a:lnTo>
                    <a:pt x="2397734" y="1429512"/>
                  </a:lnTo>
                  <a:lnTo>
                    <a:pt x="2394026" y="1411160"/>
                  </a:lnTo>
                  <a:lnTo>
                    <a:pt x="2380411" y="1390967"/>
                  </a:lnTo>
                  <a:lnTo>
                    <a:pt x="2360231" y="1377365"/>
                  </a:lnTo>
                  <a:lnTo>
                    <a:pt x="2335530" y="1372362"/>
                  </a:lnTo>
                  <a:lnTo>
                    <a:pt x="2310815" y="1377365"/>
                  </a:lnTo>
                  <a:lnTo>
                    <a:pt x="2290635" y="1390967"/>
                  </a:lnTo>
                  <a:lnTo>
                    <a:pt x="2277021" y="1411160"/>
                  </a:lnTo>
                  <a:lnTo>
                    <a:pt x="2273312" y="1429512"/>
                  </a:lnTo>
                  <a:lnTo>
                    <a:pt x="2136394" y="1429512"/>
                  </a:lnTo>
                  <a:lnTo>
                    <a:pt x="2136394" y="673608"/>
                  </a:lnTo>
                  <a:lnTo>
                    <a:pt x="2123694" y="673608"/>
                  </a:lnTo>
                  <a:lnTo>
                    <a:pt x="2123694" y="1442212"/>
                  </a:lnTo>
                  <a:lnTo>
                    <a:pt x="2273300" y="1442212"/>
                  </a:lnTo>
                  <a:lnTo>
                    <a:pt x="2277021" y="1460576"/>
                  </a:lnTo>
                  <a:lnTo>
                    <a:pt x="2290635" y="1480756"/>
                  </a:lnTo>
                  <a:lnTo>
                    <a:pt x="2310815" y="1494370"/>
                  </a:lnTo>
                  <a:lnTo>
                    <a:pt x="2335530" y="1499362"/>
                  </a:lnTo>
                  <a:lnTo>
                    <a:pt x="2360231" y="1494370"/>
                  </a:lnTo>
                  <a:lnTo>
                    <a:pt x="2380411" y="1480756"/>
                  </a:lnTo>
                  <a:lnTo>
                    <a:pt x="2394026" y="1460576"/>
                  </a:lnTo>
                  <a:lnTo>
                    <a:pt x="2397734" y="1442212"/>
                  </a:lnTo>
                  <a:lnTo>
                    <a:pt x="2399030" y="143586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11">
              <a:extLst>
                <a:ext uri="{FF2B5EF4-FFF2-40B4-BE49-F238E27FC236}">
                  <a16:creationId xmlns:a16="http://schemas.microsoft.com/office/drawing/2014/main" id="{88838627-C21B-5D23-150F-1F1C0123854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0460" y="2997670"/>
              <a:ext cx="639305" cy="935011"/>
            </a:xfrm>
            <a:prstGeom prst="rect">
              <a:avLst/>
            </a:prstGeom>
          </p:spPr>
        </p:pic>
        <p:sp>
          <p:nvSpPr>
            <p:cNvPr id="31" name="object 12">
              <a:extLst>
                <a:ext uri="{FF2B5EF4-FFF2-40B4-BE49-F238E27FC236}">
                  <a16:creationId xmlns:a16="http://schemas.microsoft.com/office/drawing/2014/main" id="{3689FA93-3DE6-3804-52A7-62C766DD6D13}"/>
                </a:ext>
              </a:extLst>
            </p:cNvPr>
            <p:cNvSpPr/>
            <p:nvPr/>
          </p:nvSpPr>
          <p:spPr>
            <a:xfrm>
              <a:off x="7515605" y="3022853"/>
              <a:ext cx="542925" cy="838200"/>
            </a:xfrm>
            <a:custGeom>
              <a:avLst/>
              <a:gdLst/>
              <a:ahLst/>
              <a:cxnLst/>
              <a:rect l="l" t="t" r="r" b="b"/>
              <a:pathLst>
                <a:path w="542925" h="838200">
                  <a:moveTo>
                    <a:pt x="160527" y="0"/>
                  </a:moveTo>
                  <a:lnTo>
                    <a:pt x="0" y="419100"/>
                  </a:lnTo>
                  <a:lnTo>
                    <a:pt x="160527" y="838200"/>
                  </a:lnTo>
                  <a:lnTo>
                    <a:pt x="160527" y="605409"/>
                  </a:lnTo>
                  <a:lnTo>
                    <a:pt x="471182" y="605409"/>
                  </a:lnTo>
                  <a:lnTo>
                    <a:pt x="542544" y="419100"/>
                  </a:lnTo>
                  <a:lnTo>
                    <a:pt x="471182" y="232791"/>
                  </a:lnTo>
                  <a:lnTo>
                    <a:pt x="160527" y="232791"/>
                  </a:lnTo>
                  <a:lnTo>
                    <a:pt x="160527" y="0"/>
                  </a:lnTo>
                  <a:close/>
                </a:path>
                <a:path w="542925" h="838200">
                  <a:moveTo>
                    <a:pt x="471182" y="605409"/>
                  </a:moveTo>
                  <a:lnTo>
                    <a:pt x="382016" y="605409"/>
                  </a:lnTo>
                  <a:lnTo>
                    <a:pt x="382016" y="838200"/>
                  </a:lnTo>
                  <a:lnTo>
                    <a:pt x="471182" y="605409"/>
                  </a:lnTo>
                  <a:close/>
                </a:path>
                <a:path w="542925" h="838200">
                  <a:moveTo>
                    <a:pt x="382016" y="0"/>
                  </a:moveTo>
                  <a:lnTo>
                    <a:pt x="382016" y="232791"/>
                  </a:lnTo>
                  <a:lnTo>
                    <a:pt x="471182" y="232791"/>
                  </a:lnTo>
                  <a:lnTo>
                    <a:pt x="38201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3">
              <a:extLst>
                <a:ext uri="{FF2B5EF4-FFF2-40B4-BE49-F238E27FC236}">
                  <a16:creationId xmlns:a16="http://schemas.microsoft.com/office/drawing/2014/main" id="{69D2B01F-3E33-E53E-978B-7915F418A812}"/>
                </a:ext>
              </a:extLst>
            </p:cNvPr>
            <p:cNvSpPr/>
            <p:nvPr/>
          </p:nvSpPr>
          <p:spPr>
            <a:xfrm>
              <a:off x="334136" y="1474088"/>
              <a:ext cx="7165340" cy="4620260"/>
            </a:xfrm>
            <a:custGeom>
              <a:avLst/>
              <a:gdLst/>
              <a:ahLst/>
              <a:cxnLst/>
              <a:rect l="l" t="t" r="r" b="b"/>
              <a:pathLst>
                <a:path w="7165340" h="4620260">
                  <a:moveTo>
                    <a:pt x="6395085" y="0"/>
                  </a:moveTo>
                  <a:lnTo>
                    <a:pt x="770014" y="0"/>
                  </a:lnTo>
                  <a:lnTo>
                    <a:pt x="721316" y="1515"/>
                  </a:lnTo>
                  <a:lnTo>
                    <a:pt x="673423" y="6000"/>
                  </a:lnTo>
                  <a:lnTo>
                    <a:pt x="626426" y="13365"/>
                  </a:lnTo>
                  <a:lnTo>
                    <a:pt x="580414" y="23520"/>
                  </a:lnTo>
                  <a:lnTo>
                    <a:pt x="535478" y="36374"/>
                  </a:lnTo>
                  <a:lnTo>
                    <a:pt x="491707" y="51837"/>
                  </a:lnTo>
                  <a:lnTo>
                    <a:pt x="449192" y="69819"/>
                  </a:lnTo>
                  <a:lnTo>
                    <a:pt x="408023" y="90230"/>
                  </a:lnTo>
                  <a:lnTo>
                    <a:pt x="368291" y="112979"/>
                  </a:lnTo>
                  <a:lnTo>
                    <a:pt x="330085" y="137975"/>
                  </a:lnTo>
                  <a:lnTo>
                    <a:pt x="293496" y="165130"/>
                  </a:lnTo>
                  <a:lnTo>
                    <a:pt x="258614" y="194352"/>
                  </a:lnTo>
                  <a:lnTo>
                    <a:pt x="225529" y="225552"/>
                  </a:lnTo>
                  <a:lnTo>
                    <a:pt x="194331" y="258638"/>
                  </a:lnTo>
                  <a:lnTo>
                    <a:pt x="165111" y="293521"/>
                  </a:lnTo>
                  <a:lnTo>
                    <a:pt x="137959" y="330110"/>
                  </a:lnTo>
                  <a:lnTo>
                    <a:pt x="112964" y="368316"/>
                  </a:lnTo>
                  <a:lnTo>
                    <a:pt x="90218" y="408047"/>
                  </a:lnTo>
                  <a:lnTo>
                    <a:pt x="69809" y="449215"/>
                  </a:lnTo>
                  <a:lnTo>
                    <a:pt x="51829" y="491727"/>
                  </a:lnTo>
                  <a:lnTo>
                    <a:pt x="36368" y="535495"/>
                  </a:lnTo>
                  <a:lnTo>
                    <a:pt x="23516" y="580427"/>
                  </a:lnTo>
                  <a:lnTo>
                    <a:pt x="13363" y="626434"/>
                  </a:lnTo>
                  <a:lnTo>
                    <a:pt x="5999" y="673426"/>
                  </a:lnTo>
                  <a:lnTo>
                    <a:pt x="1514" y="721311"/>
                  </a:lnTo>
                  <a:lnTo>
                    <a:pt x="0" y="770001"/>
                  </a:lnTo>
                  <a:lnTo>
                    <a:pt x="0" y="3850004"/>
                  </a:lnTo>
                  <a:lnTo>
                    <a:pt x="1514" y="3898701"/>
                  </a:lnTo>
                  <a:lnTo>
                    <a:pt x="5999" y="3946592"/>
                  </a:lnTo>
                  <a:lnTo>
                    <a:pt x="13363" y="3993588"/>
                  </a:lnTo>
                  <a:lnTo>
                    <a:pt x="23516" y="4039599"/>
                  </a:lnTo>
                  <a:lnTo>
                    <a:pt x="36368" y="4084534"/>
                  </a:lnTo>
                  <a:lnTo>
                    <a:pt x="51829" y="4128304"/>
                  </a:lnTo>
                  <a:lnTo>
                    <a:pt x="69809" y="4170818"/>
                  </a:lnTo>
                  <a:lnTo>
                    <a:pt x="90218" y="4211986"/>
                  </a:lnTo>
                  <a:lnTo>
                    <a:pt x="112964" y="4251717"/>
                  </a:lnTo>
                  <a:lnTo>
                    <a:pt x="137959" y="4289922"/>
                  </a:lnTo>
                  <a:lnTo>
                    <a:pt x="165111" y="4326511"/>
                  </a:lnTo>
                  <a:lnTo>
                    <a:pt x="194331" y="4361393"/>
                  </a:lnTo>
                  <a:lnTo>
                    <a:pt x="225529" y="4394477"/>
                  </a:lnTo>
                  <a:lnTo>
                    <a:pt x="258614" y="4425675"/>
                  </a:lnTo>
                  <a:lnTo>
                    <a:pt x="293496" y="4454895"/>
                  </a:lnTo>
                  <a:lnTo>
                    <a:pt x="330085" y="4482047"/>
                  </a:lnTo>
                  <a:lnTo>
                    <a:pt x="368291" y="4507041"/>
                  </a:lnTo>
                  <a:lnTo>
                    <a:pt x="408023" y="4529788"/>
                  </a:lnTo>
                  <a:lnTo>
                    <a:pt x="449192" y="4550196"/>
                  </a:lnTo>
                  <a:lnTo>
                    <a:pt x="491707" y="4568176"/>
                  </a:lnTo>
                  <a:lnTo>
                    <a:pt x="535478" y="4583637"/>
                  </a:lnTo>
                  <a:lnTo>
                    <a:pt x="580414" y="4596489"/>
                  </a:lnTo>
                  <a:lnTo>
                    <a:pt x="626426" y="4606642"/>
                  </a:lnTo>
                  <a:lnTo>
                    <a:pt x="673423" y="4614006"/>
                  </a:lnTo>
                  <a:lnTo>
                    <a:pt x="721316" y="4618491"/>
                  </a:lnTo>
                  <a:lnTo>
                    <a:pt x="770014" y="4620006"/>
                  </a:lnTo>
                  <a:lnTo>
                    <a:pt x="6395085" y="4620006"/>
                  </a:lnTo>
                  <a:lnTo>
                    <a:pt x="6443774" y="4618491"/>
                  </a:lnTo>
                  <a:lnTo>
                    <a:pt x="6491659" y="4614006"/>
                  </a:lnTo>
                  <a:lnTo>
                    <a:pt x="6538651" y="4606642"/>
                  </a:lnTo>
                  <a:lnTo>
                    <a:pt x="6584658" y="4596489"/>
                  </a:lnTo>
                  <a:lnTo>
                    <a:pt x="6629590" y="4583637"/>
                  </a:lnTo>
                  <a:lnTo>
                    <a:pt x="6673358" y="4568176"/>
                  </a:lnTo>
                  <a:lnTo>
                    <a:pt x="6715870" y="4550196"/>
                  </a:lnTo>
                  <a:lnTo>
                    <a:pt x="6757038" y="4529788"/>
                  </a:lnTo>
                  <a:lnTo>
                    <a:pt x="6796769" y="4507041"/>
                  </a:lnTo>
                  <a:lnTo>
                    <a:pt x="6834975" y="4482047"/>
                  </a:lnTo>
                  <a:lnTo>
                    <a:pt x="6871564" y="4454895"/>
                  </a:lnTo>
                  <a:lnTo>
                    <a:pt x="6906447" y="4425675"/>
                  </a:lnTo>
                  <a:lnTo>
                    <a:pt x="6939534" y="4394477"/>
                  </a:lnTo>
                  <a:lnTo>
                    <a:pt x="6970733" y="4361393"/>
                  </a:lnTo>
                  <a:lnTo>
                    <a:pt x="6999955" y="4326511"/>
                  </a:lnTo>
                  <a:lnTo>
                    <a:pt x="7027110" y="4289922"/>
                  </a:lnTo>
                  <a:lnTo>
                    <a:pt x="7052106" y="4251717"/>
                  </a:lnTo>
                  <a:lnTo>
                    <a:pt x="7074855" y="4211986"/>
                  </a:lnTo>
                  <a:lnTo>
                    <a:pt x="7095266" y="4170818"/>
                  </a:lnTo>
                  <a:lnTo>
                    <a:pt x="7113248" y="4128304"/>
                  </a:lnTo>
                  <a:lnTo>
                    <a:pt x="7128711" y="4084534"/>
                  </a:lnTo>
                  <a:lnTo>
                    <a:pt x="7141565" y="4039599"/>
                  </a:lnTo>
                  <a:lnTo>
                    <a:pt x="7151720" y="3993588"/>
                  </a:lnTo>
                  <a:lnTo>
                    <a:pt x="7159085" y="3946592"/>
                  </a:lnTo>
                  <a:lnTo>
                    <a:pt x="7163570" y="3898701"/>
                  </a:lnTo>
                  <a:lnTo>
                    <a:pt x="7165086" y="3850004"/>
                  </a:lnTo>
                  <a:lnTo>
                    <a:pt x="7165086" y="770001"/>
                  </a:lnTo>
                  <a:lnTo>
                    <a:pt x="7163570" y="721311"/>
                  </a:lnTo>
                  <a:lnTo>
                    <a:pt x="7159085" y="673426"/>
                  </a:lnTo>
                  <a:lnTo>
                    <a:pt x="7151720" y="626434"/>
                  </a:lnTo>
                  <a:lnTo>
                    <a:pt x="7141565" y="580427"/>
                  </a:lnTo>
                  <a:lnTo>
                    <a:pt x="7128711" y="535495"/>
                  </a:lnTo>
                  <a:lnTo>
                    <a:pt x="7113248" y="491727"/>
                  </a:lnTo>
                  <a:lnTo>
                    <a:pt x="7095266" y="449215"/>
                  </a:lnTo>
                  <a:lnTo>
                    <a:pt x="7074855" y="408047"/>
                  </a:lnTo>
                  <a:lnTo>
                    <a:pt x="7052106" y="368316"/>
                  </a:lnTo>
                  <a:lnTo>
                    <a:pt x="7027110" y="330110"/>
                  </a:lnTo>
                  <a:lnTo>
                    <a:pt x="6999955" y="293521"/>
                  </a:lnTo>
                  <a:lnTo>
                    <a:pt x="6970733" y="258638"/>
                  </a:lnTo>
                  <a:lnTo>
                    <a:pt x="6939534" y="225552"/>
                  </a:lnTo>
                  <a:lnTo>
                    <a:pt x="6906447" y="194352"/>
                  </a:lnTo>
                  <a:lnTo>
                    <a:pt x="6871564" y="165130"/>
                  </a:lnTo>
                  <a:lnTo>
                    <a:pt x="6834975" y="137975"/>
                  </a:lnTo>
                  <a:lnTo>
                    <a:pt x="6796769" y="112979"/>
                  </a:lnTo>
                  <a:lnTo>
                    <a:pt x="6757038" y="90230"/>
                  </a:lnTo>
                  <a:lnTo>
                    <a:pt x="6715870" y="69819"/>
                  </a:lnTo>
                  <a:lnTo>
                    <a:pt x="6673358" y="51837"/>
                  </a:lnTo>
                  <a:lnTo>
                    <a:pt x="6629590" y="36374"/>
                  </a:lnTo>
                  <a:lnTo>
                    <a:pt x="6584658" y="23520"/>
                  </a:lnTo>
                  <a:lnTo>
                    <a:pt x="6538651" y="13365"/>
                  </a:lnTo>
                  <a:lnTo>
                    <a:pt x="6491659" y="6000"/>
                  </a:lnTo>
                  <a:lnTo>
                    <a:pt x="6443774" y="1515"/>
                  </a:lnTo>
                  <a:lnTo>
                    <a:pt x="639508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1997C4AE-59AC-003C-A6FB-FFC1112FF53C}"/>
                </a:ext>
              </a:extLst>
            </p:cNvPr>
            <p:cNvSpPr/>
            <p:nvPr/>
          </p:nvSpPr>
          <p:spPr>
            <a:xfrm>
              <a:off x="334136" y="1474088"/>
              <a:ext cx="7165340" cy="4620260"/>
            </a:xfrm>
            <a:custGeom>
              <a:avLst/>
              <a:gdLst/>
              <a:ahLst/>
              <a:cxnLst/>
              <a:rect l="l" t="t" r="r" b="b"/>
              <a:pathLst>
                <a:path w="7165340" h="4620260">
                  <a:moveTo>
                    <a:pt x="0" y="770001"/>
                  </a:moveTo>
                  <a:lnTo>
                    <a:pt x="1514" y="721311"/>
                  </a:lnTo>
                  <a:lnTo>
                    <a:pt x="5999" y="673426"/>
                  </a:lnTo>
                  <a:lnTo>
                    <a:pt x="13363" y="626434"/>
                  </a:lnTo>
                  <a:lnTo>
                    <a:pt x="23516" y="580427"/>
                  </a:lnTo>
                  <a:lnTo>
                    <a:pt x="36368" y="535495"/>
                  </a:lnTo>
                  <a:lnTo>
                    <a:pt x="51829" y="491727"/>
                  </a:lnTo>
                  <a:lnTo>
                    <a:pt x="69809" y="449215"/>
                  </a:lnTo>
                  <a:lnTo>
                    <a:pt x="90218" y="408047"/>
                  </a:lnTo>
                  <a:lnTo>
                    <a:pt x="112964" y="368316"/>
                  </a:lnTo>
                  <a:lnTo>
                    <a:pt x="137959" y="330110"/>
                  </a:lnTo>
                  <a:lnTo>
                    <a:pt x="165111" y="293521"/>
                  </a:lnTo>
                  <a:lnTo>
                    <a:pt x="194331" y="258638"/>
                  </a:lnTo>
                  <a:lnTo>
                    <a:pt x="225529" y="225551"/>
                  </a:lnTo>
                  <a:lnTo>
                    <a:pt x="258614" y="194352"/>
                  </a:lnTo>
                  <a:lnTo>
                    <a:pt x="293496" y="165130"/>
                  </a:lnTo>
                  <a:lnTo>
                    <a:pt x="330085" y="137975"/>
                  </a:lnTo>
                  <a:lnTo>
                    <a:pt x="368291" y="112979"/>
                  </a:lnTo>
                  <a:lnTo>
                    <a:pt x="408023" y="90230"/>
                  </a:lnTo>
                  <a:lnTo>
                    <a:pt x="449192" y="69819"/>
                  </a:lnTo>
                  <a:lnTo>
                    <a:pt x="491707" y="51837"/>
                  </a:lnTo>
                  <a:lnTo>
                    <a:pt x="535477" y="36374"/>
                  </a:lnTo>
                  <a:lnTo>
                    <a:pt x="580414" y="23520"/>
                  </a:lnTo>
                  <a:lnTo>
                    <a:pt x="626426" y="13365"/>
                  </a:lnTo>
                  <a:lnTo>
                    <a:pt x="673423" y="6000"/>
                  </a:lnTo>
                  <a:lnTo>
                    <a:pt x="721316" y="1515"/>
                  </a:lnTo>
                  <a:lnTo>
                    <a:pt x="770013" y="0"/>
                  </a:lnTo>
                  <a:lnTo>
                    <a:pt x="6395085" y="0"/>
                  </a:lnTo>
                  <a:lnTo>
                    <a:pt x="6443774" y="1515"/>
                  </a:lnTo>
                  <a:lnTo>
                    <a:pt x="6491659" y="6000"/>
                  </a:lnTo>
                  <a:lnTo>
                    <a:pt x="6538651" y="13365"/>
                  </a:lnTo>
                  <a:lnTo>
                    <a:pt x="6584658" y="23520"/>
                  </a:lnTo>
                  <a:lnTo>
                    <a:pt x="6629590" y="36374"/>
                  </a:lnTo>
                  <a:lnTo>
                    <a:pt x="6673358" y="51837"/>
                  </a:lnTo>
                  <a:lnTo>
                    <a:pt x="6715870" y="69819"/>
                  </a:lnTo>
                  <a:lnTo>
                    <a:pt x="6757038" y="90230"/>
                  </a:lnTo>
                  <a:lnTo>
                    <a:pt x="6796769" y="112979"/>
                  </a:lnTo>
                  <a:lnTo>
                    <a:pt x="6834975" y="137975"/>
                  </a:lnTo>
                  <a:lnTo>
                    <a:pt x="6871564" y="165130"/>
                  </a:lnTo>
                  <a:lnTo>
                    <a:pt x="6906447" y="194352"/>
                  </a:lnTo>
                  <a:lnTo>
                    <a:pt x="6939533" y="225552"/>
                  </a:lnTo>
                  <a:lnTo>
                    <a:pt x="6970733" y="258638"/>
                  </a:lnTo>
                  <a:lnTo>
                    <a:pt x="6999955" y="293521"/>
                  </a:lnTo>
                  <a:lnTo>
                    <a:pt x="7027110" y="330110"/>
                  </a:lnTo>
                  <a:lnTo>
                    <a:pt x="7052106" y="368316"/>
                  </a:lnTo>
                  <a:lnTo>
                    <a:pt x="7074855" y="408047"/>
                  </a:lnTo>
                  <a:lnTo>
                    <a:pt x="7095266" y="449215"/>
                  </a:lnTo>
                  <a:lnTo>
                    <a:pt x="7113248" y="491727"/>
                  </a:lnTo>
                  <a:lnTo>
                    <a:pt x="7128711" y="535495"/>
                  </a:lnTo>
                  <a:lnTo>
                    <a:pt x="7141565" y="580427"/>
                  </a:lnTo>
                  <a:lnTo>
                    <a:pt x="7151720" y="626434"/>
                  </a:lnTo>
                  <a:lnTo>
                    <a:pt x="7159085" y="673426"/>
                  </a:lnTo>
                  <a:lnTo>
                    <a:pt x="7163570" y="721311"/>
                  </a:lnTo>
                  <a:lnTo>
                    <a:pt x="7165085" y="770001"/>
                  </a:lnTo>
                  <a:lnTo>
                    <a:pt x="7165085" y="3850004"/>
                  </a:lnTo>
                  <a:lnTo>
                    <a:pt x="7163570" y="3898701"/>
                  </a:lnTo>
                  <a:lnTo>
                    <a:pt x="7159085" y="3946592"/>
                  </a:lnTo>
                  <a:lnTo>
                    <a:pt x="7151720" y="3993588"/>
                  </a:lnTo>
                  <a:lnTo>
                    <a:pt x="7141565" y="4039599"/>
                  </a:lnTo>
                  <a:lnTo>
                    <a:pt x="7128711" y="4084534"/>
                  </a:lnTo>
                  <a:lnTo>
                    <a:pt x="7113248" y="4128304"/>
                  </a:lnTo>
                  <a:lnTo>
                    <a:pt x="7095266" y="4170818"/>
                  </a:lnTo>
                  <a:lnTo>
                    <a:pt x="7074855" y="4211986"/>
                  </a:lnTo>
                  <a:lnTo>
                    <a:pt x="7052106" y="4251717"/>
                  </a:lnTo>
                  <a:lnTo>
                    <a:pt x="7027110" y="4289922"/>
                  </a:lnTo>
                  <a:lnTo>
                    <a:pt x="6999955" y="4326511"/>
                  </a:lnTo>
                  <a:lnTo>
                    <a:pt x="6970733" y="4361393"/>
                  </a:lnTo>
                  <a:lnTo>
                    <a:pt x="6939533" y="4394477"/>
                  </a:lnTo>
                  <a:lnTo>
                    <a:pt x="6906447" y="4425675"/>
                  </a:lnTo>
                  <a:lnTo>
                    <a:pt x="6871564" y="4454895"/>
                  </a:lnTo>
                  <a:lnTo>
                    <a:pt x="6834975" y="4482047"/>
                  </a:lnTo>
                  <a:lnTo>
                    <a:pt x="6796769" y="4507041"/>
                  </a:lnTo>
                  <a:lnTo>
                    <a:pt x="6757038" y="4529788"/>
                  </a:lnTo>
                  <a:lnTo>
                    <a:pt x="6715870" y="4550196"/>
                  </a:lnTo>
                  <a:lnTo>
                    <a:pt x="6673358" y="4568176"/>
                  </a:lnTo>
                  <a:lnTo>
                    <a:pt x="6629590" y="4583637"/>
                  </a:lnTo>
                  <a:lnTo>
                    <a:pt x="6584658" y="4596489"/>
                  </a:lnTo>
                  <a:lnTo>
                    <a:pt x="6538651" y="4606642"/>
                  </a:lnTo>
                  <a:lnTo>
                    <a:pt x="6491659" y="4614006"/>
                  </a:lnTo>
                  <a:lnTo>
                    <a:pt x="6443774" y="4618491"/>
                  </a:lnTo>
                  <a:lnTo>
                    <a:pt x="6395085" y="4620006"/>
                  </a:lnTo>
                  <a:lnTo>
                    <a:pt x="770013" y="4620006"/>
                  </a:lnTo>
                  <a:lnTo>
                    <a:pt x="721316" y="4618491"/>
                  </a:lnTo>
                  <a:lnTo>
                    <a:pt x="673423" y="4614006"/>
                  </a:lnTo>
                  <a:lnTo>
                    <a:pt x="626426" y="4606642"/>
                  </a:lnTo>
                  <a:lnTo>
                    <a:pt x="580414" y="4596489"/>
                  </a:lnTo>
                  <a:lnTo>
                    <a:pt x="535477" y="4583637"/>
                  </a:lnTo>
                  <a:lnTo>
                    <a:pt x="491707" y="4568176"/>
                  </a:lnTo>
                  <a:lnTo>
                    <a:pt x="449192" y="4550196"/>
                  </a:lnTo>
                  <a:lnTo>
                    <a:pt x="408023" y="4529788"/>
                  </a:lnTo>
                  <a:lnTo>
                    <a:pt x="368291" y="4507041"/>
                  </a:lnTo>
                  <a:lnTo>
                    <a:pt x="330085" y="4482047"/>
                  </a:lnTo>
                  <a:lnTo>
                    <a:pt x="293496" y="4454895"/>
                  </a:lnTo>
                  <a:lnTo>
                    <a:pt x="258614" y="4425675"/>
                  </a:lnTo>
                  <a:lnTo>
                    <a:pt x="225529" y="4394477"/>
                  </a:lnTo>
                  <a:lnTo>
                    <a:pt x="194331" y="4361393"/>
                  </a:lnTo>
                  <a:lnTo>
                    <a:pt x="165111" y="4326511"/>
                  </a:lnTo>
                  <a:lnTo>
                    <a:pt x="137959" y="4289922"/>
                  </a:lnTo>
                  <a:lnTo>
                    <a:pt x="112964" y="4251717"/>
                  </a:lnTo>
                  <a:lnTo>
                    <a:pt x="90218" y="4211986"/>
                  </a:lnTo>
                  <a:lnTo>
                    <a:pt x="69809" y="4170818"/>
                  </a:lnTo>
                  <a:lnTo>
                    <a:pt x="51829" y="4128304"/>
                  </a:lnTo>
                  <a:lnTo>
                    <a:pt x="36368" y="4084534"/>
                  </a:lnTo>
                  <a:lnTo>
                    <a:pt x="23516" y="4039599"/>
                  </a:lnTo>
                  <a:lnTo>
                    <a:pt x="13363" y="3993588"/>
                  </a:lnTo>
                  <a:lnTo>
                    <a:pt x="5999" y="3946592"/>
                  </a:lnTo>
                  <a:lnTo>
                    <a:pt x="1514" y="3898701"/>
                  </a:lnTo>
                  <a:lnTo>
                    <a:pt x="0" y="3850004"/>
                  </a:lnTo>
                  <a:lnTo>
                    <a:pt x="0" y="770001"/>
                  </a:lnTo>
                  <a:close/>
                </a:path>
              </a:pathLst>
            </a:custGeom>
            <a:ln w="12954">
              <a:solidFill>
                <a:srgbClr val="30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A0FCCF56-7E39-2451-E4AD-7EFCC8E8766A}"/>
                </a:ext>
              </a:extLst>
            </p:cNvPr>
            <p:cNvSpPr/>
            <p:nvPr/>
          </p:nvSpPr>
          <p:spPr>
            <a:xfrm>
              <a:off x="2140839" y="2496693"/>
              <a:ext cx="3256279" cy="2806065"/>
            </a:xfrm>
            <a:custGeom>
              <a:avLst/>
              <a:gdLst/>
              <a:ahLst/>
              <a:cxnLst/>
              <a:rect l="l" t="t" r="r" b="b"/>
              <a:pathLst>
                <a:path w="3256279" h="2806065">
                  <a:moveTo>
                    <a:pt x="0" y="1402842"/>
                  </a:moveTo>
                  <a:lnTo>
                    <a:pt x="804" y="1358306"/>
                  </a:lnTo>
                  <a:lnTo>
                    <a:pt x="3202" y="1314117"/>
                  </a:lnTo>
                  <a:lnTo>
                    <a:pt x="7170" y="1270295"/>
                  </a:lnTo>
                  <a:lnTo>
                    <a:pt x="12683" y="1226860"/>
                  </a:lnTo>
                  <a:lnTo>
                    <a:pt x="19719" y="1183834"/>
                  </a:lnTo>
                  <a:lnTo>
                    <a:pt x="28252" y="1141235"/>
                  </a:lnTo>
                  <a:lnTo>
                    <a:pt x="38260" y="1099086"/>
                  </a:lnTo>
                  <a:lnTo>
                    <a:pt x="49719" y="1057406"/>
                  </a:lnTo>
                  <a:lnTo>
                    <a:pt x="62603" y="1016216"/>
                  </a:lnTo>
                  <a:lnTo>
                    <a:pt x="76891" y="975537"/>
                  </a:lnTo>
                  <a:lnTo>
                    <a:pt x="92558" y="935388"/>
                  </a:lnTo>
                  <a:lnTo>
                    <a:pt x="109579" y="895792"/>
                  </a:lnTo>
                  <a:lnTo>
                    <a:pt x="127932" y="856767"/>
                  </a:lnTo>
                  <a:lnTo>
                    <a:pt x="147593" y="818336"/>
                  </a:lnTo>
                  <a:lnTo>
                    <a:pt x="168536" y="780517"/>
                  </a:lnTo>
                  <a:lnTo>
                    <a:pt x="190740" y="743332"/>
                  </a:lnTo>
                  <a:lnTo>
                    <a:pt x="214180" y="706802"/>
                  </a:lnTo>
                  <a:lnTo>
                    <a:pt x="238832" y="670946"/>
                  </a:lnTo>
                  <a:lnTo>
                    <a:pt x="264672" y="635786"/>
                  </a:lnTo>
                  <a:lnTo>
                    <a:pt x="291676" y="601342"/>
                  </a:lnTo>
                  <a:lnTo>
                    <a:pt x="319821" y="567634"/>
                  </a:lnTo>
                  <a:lnTo>
                    <a:pt x="349083" y="534683"/>
                  </a:lnTo>
                  <a:lnTo>
                    <a:pt x="379438" y="502510"/>
                  </a:lnTo>
                  <a:lnTo>
                    <a:pt x="410861" y="471135"/>
                  </a:lnTo>
                  <a:lnTo>
                    <a:pt x="443331" y="440578"/>
                  </a:lnTo>
                  <a:lnTo>
                    <a:pt x="476821" y="410860"/>
                  </a:lnTo>
                  <a:lnTo>
                    <a:pt x="511309" y="382002"/>
                  </a:lnTo>
                  <a:lnTo>
                    <a:pt x="546771" y="354025"/>
                  </a:lnTo>
                  <a:lnTo>
                    <a:pt x="583183" y="326948"/>
                  </a:lnTo>
                  <a:lnTo>
                    <a:pt x="620521" y="300792"/>
                  </a:lnTo>
                  <a:lnTo>
                    <a:pt x="658761" y="275578"/>
                  </a:lnTo>
                  <a:lnTo>
                    <a:pt x="697879" y="251326"/>
                  </a:lnTo>
                  <a:lnTo>
                    <a:pt x="737852" y="228057"/>
                  </a:lnTo>
                  <a:lnTo>
                    <a:pt x="778656" y="205792"/>
                  </a:lnTo>
                  <a:lnTo>
                    <a:pt x="820267" y="184550"/>
                  </a:lnTo>
                  <a:lnTo>
                    <a:pt x="862661" y="164353"/>
                  </a:lnTo>
                  <a:lnTo>
                    <a:pt x="905814" y="145221"/>
                  </a:lnTo>
                  <a:lnTo>
                    <a:pt x="949702" y="127174"/>
                  </a:lnTo>
                  <a:lnTo>
                    <a:pt x="994302" y="110234"/>
                  </a:lnTo>
                  <a:lnTo>
                    <a:pt x="1039590" y="94420"/>
                  </a:lnTo>
                  <a:lnTo>
                    <a:pt x="1085542" y="79753"/>
                  </a:lnTo>
                  <a:lnTo>
                    <a:pt x="1132134" y="66253"/>
                  </a:lnTo>
                  <a:lnTo>
                    <a:pt x="1179342" y="53942"/>
                  </a:lnTo>
                  <a:lnTo>
                    <a:pt x="1227142" y="42840"/>
                  </a:lnTo>
                  <a:lnTo>
                    <a:pt x="1275511" y="32967"/>
                  </a:lnTo>
                  <a:lnTo>
                    <a:pt x="1324425" y="24344"/>
                  </a:lnTo>
                  <a:lnTo>
                    <a:pt x="1373860" y="16991"/>
                  </a:lnTo>
                  <a:lnTo>
                    <a:pt x="1423791" y="10929"/>
                  </a:lnTo>
                  <a:lnTo>
                    <a:pt x="1474196" y="6178"/>
                  </a:lnTo>
                  <a:lnTo>
                    <a:pt x="1525051" y="2759"/>
                  </a:lnTo>
                  <a:lnTo>
                    <a:pt x="1576331" y="693"/>
                  </a:lnTo>
                  <a:lnTo>
                    <a:pt x="1628013" y="0"/>
                  </a:lnTo>
                  <a:lnTo>
                    <a:pt x="1679694" y="693"/>
                  </a:lnTo>
                  <a:lnTo>
                    <a:pt x="1730974" y="2759"/>
                  </a:lnTo>
                  <a:lnTo>
                    <a:pt x="1781829" y="6178"/>
                  </a:lnTo>
                  <a:lnTo>
                    <a:pt x="1832234" y="10929"/>
                  </a:lnTo>
                  <a:lnTo>
                    <a:pt x="1882165" y="16991"/>
                  </a:lnTo>
                  <a:lnTo>
                    <a:pt x="1931600" y="24344"/>
                  </a:lnTo>
                  <a:lnTo>
                    <a:pt x="1980514" y="32967"/>
                  </a:lnTo>
                  <a:lnTo>
                    <a:pt x="2028883" y="42840"/>
                  </a:lnTo>
                  <a:lnTo>
                    <a:pt x="2076683" y="53942"/>
                  </a:lnTo>
                  <a:lnTo>
                    <a:pt x="2123891" y="66253"/>
                  </a:lnTo>
                  <a:lnTo>
                    <a:pt x="2170483" y="79753"/>
                  </a:lnTo>
                  <a:lnTo>
                    <a:pt x="2216435" y="94420"/>
                  </a:lnTo>
                  <a:lnTo>
                    <a:pt x="2261723" y="110234"/>
                  </a:lnTo>
                  <a:lnTo>
                    <a:pt x="2306323" y="127174"/>
                  </a:lnTo>
                  <a:lnTo>
                    <a:pt x="2350211" y="145221"/>
                  </a:lnTo>
                  <a:lnTo>
                    <a:pt x="2393364" y="164353"/>
                  </a:lnTo>
                  <a:lnTo>
                    <a:pt x="2435758" y="184550"/>
                  </a:lnTo>
                  <a:lnTo>
                    <a:pt x="2477369" y="205792"/>
                  </a:lnTo>
                  <a:lnTo>
                    <a:pt x="2518173" y="228057"/>
                  </a:lnTo>
                  <a:lnTo>
                    <a:pt x="2558146" y="251326"/>
                  </a:lnTo>
                  <a:lnTo>
                    <a:pt x="2597264" y="275578"/>
                  </a:lnTo>
                  <a:lnTo>
                    <a:pt x="2635504" y="300792"/>
                  </a:lnTo>
                  <a:lnTo>
                    <a:pt x="2672842" y="326948"/>
                  </a:lnTo>
                  <a:lnTo>
                    <a:pt x="2709254" y="354025"/>
                  </a:lnTo>
                  <a:lnTo>
                    <a:pt x="2744716" y="382002"/>
                  </a:lnTo>
                  <a:lnTo>
                    <a:pt x="2779204" y="410860"/>
                  </a:lnTo>
                  <a:lnTo>
                    <a:pt x="2812694" y="440578"/>
                  </a:lnTo>
                  <a:lnTo>
                    <a:pt x="2845164" y="471135"/>
                  </a:lnTo>
                  <a:lnTo>
                    <a:pt x="2876587" y="502510"/>
                  </a:lnTo>
                  <a:lnTo>
                    <a:pt x="2906942" y="534683"/>
                  </a:lnTo>
                  <a:lnTo>
                    <a:pt x="2936204" y="567634"/>
                  </a:lnTo>
                  <a:lnTo>
                    <a:pt x="2964349" y="601342"/>
                  </a:lnTo>
                  <a:lnTo>
                    <a:pt x="2991353" y="635786"/>
                  </a:lnTo>
                  <a:lnTo>
                    <a:pt x="3017193" y="670946"/>
                  </a:lnTo>
                  <a:lnTo>
                    <a:pt x="3041845" y="706802"/>
                  </a:lnTo>
                  <a:lnTo>
                    <a:pt x="3065285" y="743332"/>
                  </a:lnTo>
                  <a:lnTo>
                    <a:pt x="3087489" y="780517"/>
                  </a:lnTo>
                  <a:lnTo>
                    <a:pt x="3108432" y="818336"/>
                  </a:lnTo>
                  <a:lnTo>
                    <a:pt x="3128093" y="856767"/>
                  </a:lnTo>
                  <a:lnTo>
                    <a:pt x="3146446" y="895792"/>
                  </a:lnTo>
                  <a:lnTo>
                    <a:pt x="3163467" y="935388"/>
                  </a:lnTo>
                  <a:lnTo>
                    <a:pt x="3179134" y="975537"/>
                  </a:lnTo>
                  <a:lnTo>
                    <a:pt x="3193422" y="1016216"/>
                  </a:lnTo>
                  <a:lnTo>
                    <a:pt x="3206306" y="1057406"/>
                  </a:lnTo>
                  <a:lnTo>
                    <a:pt x="3217765" y="1099086"/>
                  </a:lnTo>
                  <a:lnTo>
                    <a:pt x="3227773" y="1141235"/>
                  </a:lnTo>
                  <a:lnTo>
                    <a:pt x="3236306" y="1183834"/>
                  </a:lnTo>
                  <a:lnTo>
                    <a:pt x="3243342" y="1226860"/>
                  </a:lnTo>
                  <a:lnTo>
                    <a:pt x="3248855" y="1270295"/>
                  </a:lnTo>
                  <a:lnTo>
                    <a:pt x="3252823" y="1314117"/>
                  </a:lnTo>
                  <a:lnTo>
                    <a:pt x="3255221" y="1358306"/>
                  </a:lnTo>
                  <a:lnTo>
                    <a:pt x="3256026" y="1402842"/>
                  </a:lnTo>
                  <a:lnTo>
                    <a:pt x="3255221" y="1447377"/>
                  </a:lnTo>
                  <a:lnTo>
                    <a:pt x="3252823" y="1491566"/>
                  </a:lnTo>
                  <a:lnTo>
                    <a:pt x="3248855" y="1535388"/>
                  </a:lnTo>
                  <a:lnTo>
                    <a:pt x="3243342" y="1578823"/>
                  </a:lnTo>
                  <a:lnTo>
                    <a:pt x="3236306" y="1621849"/>
                  </a:lnTo>
                  <a:lnTo>
                    <a:pt x="3227773" y="1664448"/>
                  </a:lnTo>
                  <a:lnTo>
                    <a:pt x="3217765" y="1706597"/>
                  </a:lnTo>
                  <a:lnTo>
                    <a:pt x="3206306" y="1748277"/>
                  </a:lnTo>
                  <a:lnTo>
                    <a:pt x="3193422" y="1789467"/>
                  </a:lnTo>
                  <a:lnTo>
                    <a:pt x="3179134" y="1830146"/>
                  </a:lnTo>
                  <a:lnTo>
                    <a:pt x="3163467" y="1870295"/>
                  </a:lnTo>
                  <a:lnTo>
                    <a:pt x="3146446" y="1909891"/>
                  </a:lnTo>
                  <a:lnTo>
                    <a:pt x="3128093" y="1948916"/>
                  </a:lnTo>
                  <a:lnTo>
                    <a:pt x="3108432" y="1987347"/>
                  </a:lnTo>
                  <a:lnTo>
                    <a:pt x="3087489" y="2025166"/>
                  </a:lnTo>
                  <a:lnTo>
                    <a:pt x="3065285" y="2062351"/>
                  </a:lnTo>
                  <a:lnTo>
                    <a:pt x="3041845" y="2098881"/>
                  </a:lnTo>
                  <a:lnTo>
                    <a:pt x="3017193" y="2134737"/>
                  </a:lnTo>
                  <a:lnTo>
                    <a:pt x="2991353" y="2169897"/>
                  </a:lnTo>
                  <a:lnTo>
                    <a:pt x="2964349" y="2204341"/>
                  </a:lnTo>
                  <a:lnTo>
                    <a:pt x="2936204" y="2238049"/>
                  </a:lnTo>
                  <a:lnTo>
                    <a:pt x="2906942" y="2271000"/>
                  </a:lnTo>
                  <a:lnTo>
                    <a:pt x="2876587" y="2303173"/>
                  </a:lnTo>
                  <a:lnTo>
                    <a:pt x="2845164" y="2334548"/>
                  </a:lnTo>
                  <a:lnTo>
                    <a:pt x="2812694" y="2365105"/>
                  </a:lnTo>
                  <a:lnTo>
                    <a:pt x="2779204" y="2394823"/>
                  </a:lnTo>
                  <a:lnTo>
                    <a:pt x="2744716" y="2423681"/>
                  </a:lnTo>
                  <a:lnTo>
                    <a:pt x="2709254" y="2451658"/>
                  </a:lnTo>
                  <a:lnTo>
                    <a:pt x="2672842" y="2478735"/>
                  </a:lnTo>
                  <a:lnTo>
                    <a:pt x="2635504" y="2504891"/>
                  </a:lnTo>
                  <a:lnTo>
                    <a:pt x="2597264" y="2530105"/>
                  </a:lnTo>
                  <a:lnTo>
                    <a:pt x="2558146" y="2554357"/>
                  </a:lnTo>
                  <a:lnTo>
                    <a:pt x="2518173" y="2577626"/>
                  </a:lnTo>
                  <a:lnTo>
                    <a:pt x="2477369" y="2599891"/>
                  </a:lnTo>
                  <a:lnTo>
                    <a:pt x="2435758" y="2621133"/>
                  </a:lnTo>
                  <a:lnTo>
                    <a:pt x="2393364" y="2641330"/>
                  </a:lnTo>
                  <a:lnTo>
                    <a:pt x="2350211" y="2660462"/>
                  </a:lnTo>
                  <a:lnTo>
                    <a:pt x="2306323" y="2678509"/>
                  </a:lnTo>
                  <a:lnTo>
                    <a:pt x="2261723" y="2695449"/>
                  </a:lnTo>
                  <a:lnTo>
                    <a:pt x="2216435" y="2711263"/>
                  </a:lnTo>
                  <a:lnTo>
                    <a:pt x="2170483" y="2725930"/>
                  </a:lnTo>
                  <a:lnTo>
                    <a:pt x="2123891" y="2739430"/>
                  </a:lnTo>
                  <a:lnTo>
                    <a:pt x="2076683" y="2751741"/>
                  </a:lnTo>
                  <a:lnTo>
                    <a:pt x="2028883" y="2762843"/>
                  </a:lnTo>
                  <a:lnTo>
                    <a:pt x="1980514" y="2772716"/>
                  </a:lnTo>
                  <a:lnTo>
                    <a:pt x="1931600" y="2781339"/>
                  </a:lnTo>
                  <a:lnTo>
                    <a:pt x="1882165" y="2788692"/>
                  </a:lnTo>
                  <a:lnTo>
                    <a:pt x="1832234" y="2794754"/>
                  </a:lnTo>
                  <a:lnTo>
                    <a:pt x="1781829" y="2799505"/>
                  </a:lnTo>
                  <a:lnTo>
                    <a:pt x="1730974" y="2802924"/>
                  </a:lnTo>
                  <a:lnTo>
                    <a:pt x="1679694" y="2804990"/>
                  </a:lnTo>
                  <a:lnTo>
                    <a:pt x="1628013" y="2805684"/>
                  </a:lnTo>
                  <a:lnTo>
                    <a:pt x="1576331" y="2804990"/>
                  </a:lnTo>
                  <a:lnTo>
                    <a:pt x="1525051" y="2802924"/>
                  </a:lnTo>
                  <a:lnTo>
                    <a:pt x="1474196" y="2799505"/>
                  </a:lnTo>
                  <a:lnTo>
                    <a:pt x="1423791" y="2794754"/>
                  </a:lnTo>
                  <a:lnTo>
                    <a:pt x="1373860" y="2788692"/>
                  </a:lnTo>
                  <a:lnTo>
                    <a:pt x="1324425" y="2781339"/>
                  </a:lnTo>
                  <a:lnTo>
                    <a:pt x="1275511" y="2772716"/>
                  </a:lnTo>
                  <a:lnTo>
                    <a:pt x="1227142" y="2762843"/>
                  </a:lnTo>
                  <a:lnTo>
                    <a:pt x="1179342" y="2751741"/>
                  </a:lnTo>
                  <a:lnTo>
                    <a:pt x="1132134" y="2739430"/>
                  </a:lnTo>
                  <a:lnTo>
                    <a:pt x="1085542" y="2725930"/>
                  </a:lnTo>
                  <a:lnTo>
                    <a:pt x="1039590" y="2711263"/>
                  </a:lnTo>
                  <a:lnTo>
                    <a:pt x="994302" y="2695449"/>
                  </a:lnTo>
                  <a:lnTo>
                    <a:pt x="949702" y="2678509"/>
                  </a:lnTo>
                  <a:lnTo>
                    <a:pt x="905814" y="2660462"/>
                  </a:lnTo>
                  <a:lnTo>
                    <a:pt x="862661" y="2641330"/>
                  </a:lnTo>
                  <a:lnTo>
                    <a:pt x="820267" y="2621133"/>
                  </a:lnTo>
                  <a:lnTo>
                    <a:pt x="778656" y="2599891"/>
                  </a:lnTo>
                  <a:lnTo>
                    <a:pt x="737852" y="2577626"/>
                  </a:lnTo>
                  <a:lnTo>
                    <a:pt x="697879" y="2554357"/>
                  </a:lnTo>
                  <a:lnTo>
                    <a:pt x="658761" y="2530105"/>
                  </a:lnTo>
                  <a:lnTo>
                    <a:pt x="620521" y="2504891"/>
                  </a:lnTo>
                  <a:lnTo>
                    <a:pt x="583183" y="2478735"/>
                  </a:lnTo>
                  <a:lnTo>
                    <a:pt x="546771" y="2451658"/>
                  </a:lnTo>
                  <a:lnTo>
                    <a:pt x="511309" y="2423681"/>
                  </a:lnTo>
                  <a:lnTo>
                    <a:pt x="476821" y="2394823"/>
                  </a:lnTo>
                  <a:lnTo>
                    <a:pt x="443331" y="2365105"/>
                  </a:lnTo>
                  <a:lnTo>
                    <a:pt x="410861" y="2334548"/>
                  </a:lnTo>
                  <a:lnTo>
                    <a:pt x="379438" y="2303173"/>
                  </a:lnTo>
                  <a:lnTo>
                    <a:pt x="349083" y="2271000"/>
                  </a:lnTo>
                  <a:lnTo>
                    <a:pt x="319821" y="2238049"/>
                  </a:lnTo>
                  <a:lnTo>
                    <a:pt x="291676" y="2204341"/>
                  </a:lnTo>
                  <a:lnTo>
                    <a:pt x="264672" y="2169897"/>
                  </a:lnTo>
                  <a:lnTo>
                    <a:pt x="238832" y="2134737"/>
                  </a:lnTo>
                  <a:lnTo>
                    <a:pt x="214180" y="2098881"/>
                  </a:lnTo>
                  <a:lnTo>
                    <a:pt x="190740" y="2062351"/>
                  </a:lnTo>
                  <a:lnTo>
                    <a:pt x="168536" y="2025166"/>
                  </a:lnTo>
                  <a:lnTo>
                    <a:pt x="147593" y="1987347"/>
                  </a:lnTo>
                  <a:lnTo>
                    <a:pt x="127932" y="1948916"/>
                  </a:lnTo>
                  <a:lnTo>
                    <a:pt x="109579" y="1909891"/>
                  </a:lnTo>
                  <a:lnTo>
                    <a:pt x="92558" y="1870295"/>
                  </a:lnTo>
                  <a:lnTo>
                    <a:pt x="76891" y="1830146"/>
                  </a:lnTo>
                  <a:lnTo>
                    <a:pt x="62603" y="1789467"/>
                  </a:lnTo>
                  <a:lnTo>
                    <a:pt x="49719" y="1748277"/>
                  </a:lnTo>
                  <a:lnTo>
                    <a:pt x="38260" y="1706597"/>
                  </a:lnTo>
                  <a:lnTo>
                    <a:pt x="28252" y="1664448"/>
                  </a:lnTo>
                  <a:lnTo>
                    <a:pt x="19719" y="1621849"/>
                  </a:lnTo>
                  <a:lnTo>
                    <a:pt x="12683" y="1578823"/>
                  </a:lnTo>
                  <a:lnTo>
                    <a:pt x="7170" y="1535388"/>
                  </a:lnTo>
                  <a:lnTo>
                    <a:pt x="3202" y="1491566"/>
                  </a:lnTo>
                  <a:lnTo>
                    <a:pt x="804" y="1447377"/>
                  </a:lnTo>
                  <a:lnTo>
                    <a:pt x="0" y="1402842"/>
                  </a:lnTo>
                  <a:close/>
                </a:path>
              </a:pathLst>
            </a:custGeom>
            <a:ln w="12954">
              <a:solidFill>
                <a:srgbClr val="112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ADF3818C-7A51-C020-868F-ADD52B5326E1}"/>
                </a:ext>
              </a:extLst>
            </p:cNvPr>
            <p:cNvSpPr/>
            <p:nvPr/>
          </p:nvSpPr>
          <p:spPr>
            <a:xfrm>
              <a:off x="838199" y="1316735"/>
              <a:ext cx="6204967" cy="388368"/>
            </a:xfrm>
            <a:custGeom>
              <a:avLst/>
              <a:gdLst/>
              <a:ahLst/>
              <a:cxnLst/>
              <a:rect l="l" t="t" r="r" b="b"/>
              <a:pathLst>
                <a:path w="6047740" h="321310">
                  <a:moveTo>
                    <a:pt x="5993765" y="0"/>
                  </a:moveTo>
                  <a:lnTo>
                    <a:pt x="53466" y="0"/>
                  </a:lnTo>
                  <a:lnTo>
                    <a:pt x="32656" y="4192"/>
                  </a:lnTo>
                  <a:lnTo>
                    <a:pt x="15660" y="15636"/>
                  </a:lnTo>
                  <a:lnTo>
                    <a:pt x="4201" y="32629"/>
                  </a:lnTo>
                  <a:lnTo>
                    <a:pt x="0" y="53466"/>
                  </a:lnTo>
                  <a:lnTo>
                    <a:pt x="0" y="267335"/>
                  </a:lnTo>
                  <a:lnTo>
                    <a:pt x="4201" y="288172"/>
                  </a:lnTo>
                  <a:lnTo>
                    <a:pt x="15660" y="305165"/>
                  </a:lnTo>
                  <a:lnTo>
                    <a:pt x="32656" y="316609"/>
                  </a:lnTo>
                  <a:lnTo>
                    <a:pt x="53466" y="320801"/>
                  </a:lnTo>
                  <a:lnTo>
                    <a:pt x="5993765" y="320801"/>
                  </a:lnTo>
                  <a:lnTo>
                    <a:pt x="6014602" y="316609"/>
                  </a:lnTo>
                  <a:lnTo>
                    <a:pt x="6031595" y="305165"/>
                  </a:lnTo>
                  <a:lnTo>
                    <a:pt x="6043039" y="288172"/>
                  </a:lnTo>
                  <a:lnTo>
                    <a:pt x="6047232" y="267335"/>
                  </a:lnTo>
                  <a:lnTo>
                    <a:pt x="6047232" y="53466"/>
                  </a:lnTo>
                  <a:lnTo>
                    <a:pt x="6043039" y="32629"/>
                  </a:lnTo>
                  <a:lnTo>
                    <a:pt x="6031595" y="15636"/>
                  </a:lnTo>
                  <a:lnTo>
                    <a:pt x="6014602" y="4192"/>
                  </a:lnTo>
                  <a:lnTo>
                    <a:pt x="59937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nn-NO" sz="1800" spc="-5" dirty="0">
                  <a:solidFill>
                    <a:srgbClr val="081F58"/>
                  </a:solidFill>
                  <a:latin typeface="Arial MT"/>
                  <a:cs typeface="Arial MT"/>
                </a:rPr>
                <a:t>SISTEM</a:t>
              </a:r>
              <a:r>
                <a:rPr lang="nn-NO" sz="1800" spc="5" dirty="0">
                  <a:solidFill>
                    <a:srgbClr val="081F58"/>
                  </a:solidFill>
                  <a:latin typeface="Arial MT"/>
                  <a:cs typeface="Arial MT"/>
                </a:rPr>
                <a:t> </a:t>
              </a:r>
              <a:r>
                <a:rPr lang="nn-NO" sz="1800" spc="-5" dirty="0">
                  <a:solidFill>
                    <a:srgbClr val="081F58"/>
                  </a:solidFill>
                  <a:latin typeface="Arial MT"/>
                  <a:cs typeface="Arial MT"/>
                </a:rPr>
                <a:t>INFORMASI</a:t>
              </a:r>
              <a:r>
                <a:rPr lang="nn-NO" sz="1800" dirty="0">
                  <a:solidFill>
                    <a:srgbClr val="081F58"/>
                  </a:solidFill>
                  <a:latin typeface="Arial MT"/>
                  <a:cs typeface="Arial MT"/>
                </a:rPr>
                <a:t> JASA</a:t>
              </a:r>
              <a:r>
                <a:rPr lang="nn-NO" sz="1800" spc="5" dirty="0">
                  <a:solidFill>
                    <a:srgbClr val="081F58"/>
                  </a:solidFill>
                  <a:latin typeface="Arial MT"/>
                  <a:cs typeface="Arial MT"/>
                </a:rPr>
                <a:t> </a:t>
              </a:r>
              <a:r>
                <a:rPr lang="nn-NO" sz="1800" spc="-5" dirty="0">
                  <a:solidFill>
                    <a:srgbClr val="081F58"/>
                  </a:solidFill>
                  <a:latin typeface="Arial MT"/>
                  <a:cs typeface="Arial MT"/>
                </a:rPr>
                <a:t>KONSTRUKSI</a:t>
              </a:r>
              <a:r>
                <a:rPr lang="nn-NO" sz="1800" dirty="0">
                  <a:solidFill>
                    <a:srgbClr val="081F58"/>
                  </a:solidFill>
                  <a:latin typeface="Arial MT"/>
                  <a:cs typeface="Arial MT"/>
                </a:rPr>
                <a:t> </a:t>
              </a:r>
              <a:r>
                <a:rPr lang="nn-NO" sz="1800" spc="-5" dirty="0">
                  <a:solidFill>
                    <a:srgbClr val="081F58"/>
                  </a:solidFill>
                  <a:latin typeface="Arial MT"/>
                  <a:cs typeface="Arial MT"/>
                </a:rPr>
                <a:t>TERINTEGRASI</a:t>
              </a:r>
              <a:endParaRPr lang="nn-NO" sz="1800" dirty="0">
                <a:latin typeface="Arial MT"/>
                <a:cs typeface="Arial MT"/>
              </a:endParaRPr>
            </a:p>
            <a:p>
              <a:endParaRPr lang="en-ID" dirty="0"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0B973C9B-3DB4-D55E-DB12-9E9599209A12}"/>
                </a:ext>
              </a:extLst>
            </p:cNvPr>
            <p:cNvSpPr/>
            <p:nvPr/>
          </p:nvSpPr>
          <p:spPr>
            <a:xfrm>
              <a:off x="2921127" y="2300859"/>
              <a:ext cx="1741170" cy="723265"/>
            </a:xfrm>
            <a:custGeom>
              <a:avLst/>
              <a:gdLst/>
              <a:ahLst/>
              <a:cxnLst/>
              <a:rect l="l" t="t" r="r" b="b"/>
              <a:pathLst>
                <a:path w="1741170" h="723264">
                  <a:moveTo>
                    <a:pt x="1620647" y="0"/>
                  </a:moveTo>
                  <a:lnTo>
                    <a:pt x="120523" y="0"/>
                  </a:lnTo>
                  <a:lnTo>
                    <a:pt x="73616" y="9473"/>
                  </a:lnTo>
                  <a:lnTo>
                    <a:pt x="35305" y="35306"/>
                  </a:lnTo>
                  <a:lnTo>
                    <a:pt x="9473" y="73616"/>
                  </a:lnTo>
                  <a:lnTo>
                    <a:pt x="0" y="120523"/>
                  </a:lnTo>
                  <a:lnTo>
                    <a:pt x="0" y="602614"/>
                  </a:lnTo>
                  <a:lnTo>
                    <a:pt x="9473" y="649521"/>
                  </a:lnTo>
                  <a:lnTo>
                    <a:pt x="35306" y="687832"/>
                  </a:lnTo>
                  <a:lnTo>
                    <a:pt x="73616" y="713664"/>
                  </a:lnTo>
                  <a:lnTo>
                    <a:pt x="120523" y="723138"/>
                  </a:lnTo>
                  <a:lnTo>
                    <a:pt x="1620647" y="723138"/>
                  </a:lnTo>
                  <a:lnTo>
                    <a:pt x="1667553" y="713664"/>
                  </a:lnTo>
                  <a:lnTo>
                    <a:pt x="1705864" y="687832"/>
                  </a:lnTo>
                  <a:lnTo>
                    <a:pt x="1731696" y="649521"/>
                  </a:lnTo>
                  <a:lnTo>
                    <a:pt x="1741170" y="602614"/>
                  </a:lnTo>
                  <a:lnTo>
                    <a:pt x="1741170" y="120523"/>
                  </a:lnTo>
                  <a:lnTo>
                    <a:pt x="1731696" y="73616"/>
                  </a:lnTo>
                  <a:lnTo>
                    <a:pt x="1705864" y="35306"/>
                  </a:lnTo>
                  <a:lnTo>
                    <a:pt x="1667553" y="9473"/>
                  </a:lnTo>
                  <a:lnTo>
                    <a:pt x="1620647" y="0"/>
                  </a:lnTo>
                  <a:close/>
                </a:path>
              </a:pathLst>
            </a:custGeom>
            <a:solidFill>
              <a:srgbClr val="081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E2B7A416-2C0E-6703-F362-C5296C84DC50}"/>
                </a:ext>
              </a:extLst>
            </p:cNvPr>
            <p:cNvSpPr/>
            <p:nvPr/>
          </p:nvSpPr>
          <p:spPr>
            <a:xfrm>
              <a:off x="2921127" y="2300859"/>
              <a:ext cx="1741170" cy="723265"/>
            </a:xfrm>
            <a:custGeom>
              <a:avLst/>
              <a:gdLst/>
              <a:ahLst/>
              <a:cxnLst/>
              <a:rect l="l" t="t" r="r" b="b"/>
              <a:pathLst>
                <a:path w="1741170" h="723264">
                  <a:moveTo>
                    <a:pt x="0" y="120523"/>
                  </a:moveTo>
                  <a:lnTo>
                    <a:pt x="9473" y="73616"/>
                  </a:lnTo>
                  <a:lnTo>
                    <a:pt x="35306" y="35306"/>
                  </a:lnTo>
                  <a:lnTo>
                    <a:pt x="73616" y="9473"/>
                  </a:lnTo>
                  <a:lnTo>
                    <a:pt x="120523" y="0"/>
                  </a:lnTo>
                  <a:lnTo>
                    <a:pt x="1620647" y="0"/>
                  </a:lnTo>
                  <a:lnTo>
                    <a:pt x="1667553" y="9473"/>
                  </a:lnTo>
                  <a:lnTo>
                    <a:pt x="1705864" y="35306"/>
                  </a:lnTo>
                  <a:lnTo>
                    <a:pt x="1731696" y="73616"/>
                  </a:lnTo>
                  <a:lnTo>
                    <a:pt x="1741170" y="120523"/>
                  </a:lnTo>
                  <a:lnTo>
                    <a:pt x="1741170" y="602615"/>
                  </a:lnTo>
                  <a:lnTo>
                    <a:pt x="1731696" y="649521"/>
                  </a:lnTo>
                  <a:lnTo>
                    <a:pt x="1705864" y="687832"/>
                  </a:lnTo>
                  <a:lnTo>
                    <a:pt x="1667553" y="713664"/>
                  </a:lnTo>
                  <a:lnTo>
                    <a:pt x="1620647" y="723138"/>
                  </a:lnTo>
                  <a:lnTo>
                    <a:pt x="120523" y="723138"/>
                  </a:lnTo>
                  <a:lnTo>
                    <a:pt x="73616" y="713664"/>
                  </a:lnTo>
                  <a:lnTo>
                    <a:pt x="35306" y="687832"/>
                  </a:lnTo>
                  <a:lnTo>
                    <a:pt x="9473" y="649521"/>
                  </a:lnTo>
                  <a:lnTo>
                    <a:pt x="0" y="602615"/>
                  </a:lnTo>
                  <a:lnTo>
                    <a:pt x="0" y="120523"/>
                  </a:lnTo>
                  <a:close/>
                </a:path>
              </a:pathLst>
            </a:custGeom>
            <a:ln w="12954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20">
            <a:extLst>
              <a:ext uri="{FF2B5EF4-FFF2-40B4-BE49-F238E27FC236}">
                <a16:creationId xmlns:a16="http://schemas.microsoft.com/office/drawing/2014/main" id="{02249AEA-ADE1-B757-B26C-CC4CA8100EB5}"/>
              </a:ext>
            </a:extLst>
          </p:cNvPr>
          <p:cNvSpPr txBox="1"/>
          <p:nvPr/>
        </p:nvSpPr>
        <p:spPr>
          <a:xfrm>
            <a:off x="10548366" y="3317546"/>
            <a:ext cx="1382395" cy="8733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2860" marR="133985">
              <a:lnSpc>
                <a:spcPts val="1500"/>
              </a:lnSpc>
              <a:spcBef>
                <a:spcPts val="409"/>
              </a:spcBef>
            </a:pPr>
            <a:r>
              <a:rPr lang="en-US" sz="1300" dirty="0">
                <a:solidFill>
                  <a:srgbClr val="33434A"/>
                </a:solidFill>
                <a:latin typeface="Arial MT"/>
              </a:rPr>
              <a:t>PAJAK ONLINE (KEMENKEU)</a:t>
            </a:r>
          </a:p>
          <a:p>
            <a:pPr marL="22860" marR="133985">
              <a:lnSpc>
                <a:spcPts val="1500"/>
              </a:lnSpc>
              <a:spcBef>
                <a:spcPts val="409"/>
              </a:spcBef>
            </a:pPr>
            <a:r>
              <a:rPr lang="en-US" sz="1300" dirty="0">
                <a:solidFill>
                  <a:srgbClr val="33434A"/>
                </a:solidFill>
                <a:latin typeface="Arial MT"/>
              </a:rPr>
              <a:t>Database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wajib</a:t>
            </a:r>
            <a:r>
              <a:rPr lang="en-US" sz="1300" dirty="0">
                <a:solidFill>
                  <a:srgbClr val="33434A"/>
                </a:solidFill>
                <a:latin typeface="Arial MT"/>
              </a:rPr>
              <a:t>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pajak</a:t>
            </a:r>
            <a:endParaRPr sz="1300" dirty="0">
              <a:solidFill>
                <a:srgbClr val="33434A"/>
              </a:solidFill>
              <a:latin typeface="Arial MT"/>
            </a:endParaRPr>
          </a:p>
        </p:txBody>
      </p:sp>
      <p:sp>
        <p:nvSpPr>
          <p:cNvPr id="39" name="object 21">
            <a:extLst>
              <a:ext uri="{FF2B5EF4-FFF2-40B4-BE49-F238E27FC236}">
                <a16:creationId xmlns:a16="http://schemas.microsoft.com/office/drawing/2014/main" id="{0F2B7FB9-B3E4-7F6F-C6EE-4480A98166FA}"/>
              </a:ext>
            </a:extLst>
          </p:cNvPr>
          <p:cNvSpPr txBox="1"/>
          <p:nvPr/>
        </p:nvSpPr>
        <p:spPr>
          <a:xfrm>
            <a:off x="10523980" y="4300056"/>
            <a:ext cx="1619206" cy="102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133985">
              <a:lnSpc>
                <a:spcPts val="1500"/>
              </a:lnSpc>
              <a:spcBef>
                <a:spcPts val="409"/>
              </a:spcBef>
            </a:pPr>
            <a:r>
              <a:rPr lang="en-US" sz="1300" dirty="0">
                <a:solidFill>
                  <a:srgbClr val="33434A"/>
                </a:solidFill>
                <a:latin typeface="Arial MT"/>
              </a:rPr>
              <a:t>AHU (KEMENKUMHAM)</a:t>
            </a:r>
          </a:p>
          <a:p>
            <a:pPr marL="22860" marR="133985">
              <a:lnSpc>
                <a:spcPts val="1500"/>
              </a:lnSpc>
              <a:spcBef>
                <a:spcPts val="409"/>
              </a:spcBef>
            </a:pPr>
            <a:r>
              <a:rPr lang="en-US" sz="1300" dirty="0">
                <a:solidFill>
                  <a:srgbClr val="33434A"/>
                </a:solidFill>
                <a:latin typeface="Arial MT"/>
              </a:rPr>
              <a:t>Database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instansi</a:t>
            </a:r>
            <a:r>
              <a:rPr lang="en-US" sz="1300" dirty="0">
                <a:solidFill>
                  <a:srgbClr val="33434A"/>
                </a:solidFill>
                <a:latin typeface="Arial MT"/>
              </a:rPr>
              <a:t>/Lembaga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berbadan</a:t>
            </a:r>
            <a:r>
              <a:rPr lang="en-US" sz="1300" dirty="0">
                <a:solidFill>
                  <a:srgbClr val="33434A"/>
                </a:solidFill>
                <a:latin typeface="Arial MT"/>
              </a:rPr>
              <a:t>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hukum</a:t>
            </a:r>
            <a:endParaRPr lang="en-ID" sz="1300" dirty="0">
              <a:solidFill>
                <a:srgbClr val="33434A"/>
              </a:solidFill>
              <a:latin typeface="Arial MT"/>
            </a:endParaRPr>
          </a:p>
        </p:txBody>
      </p:sp>
      <p:sp>
        <p:nvSpPr>
          <p:cNvPr id="40" name="object 22">
            <a:extLst>
              <a:ext uri="{FF2B5EF4-FFF2-40B4-BE49-F238E27FC236}">
                <a16:creationId xmlns:a16="http://schemas.microsoft.com/office/drawing/2014/main" id="{3F66E0F4-DECB-418D-1C4F-F68431878D36}"/>
              </a:ext>
            </a:extLst>
          </p:cNvPr>
          <p:cNvSpPr txBox="1"/>
          <p:nvPr/>
        </p:nvSpPr>
        <p:spPr>
          <a:xfrm>
            <a:off x="8394954" y="2032964"/>
            <a:ext cx="2345055" cy="1179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ts val="1500"/>
              </a:lnSpc>
              <a:spcBef>
                <a:spcPts val="100"/>
              </a:spcBef>
            </a:pPr>
            <a:r>
              <a:rPr lang="en-ID" sz="1300" dirty="0">
                <a:solidFill>
                  <a:srgbClr val="33434A"/>
                </a:solidFill>
                <a:latin typeface="Arial MT"/>
              </a:rPr>
              <a:t>DUKCAPIL (KEMENDAGRI)</a:t>
            </a:r>
          </a:p>
          <a:p>
            <a:pPr marL="22860">
              <a:lnSpc>
                <a:spcPts val="1500"/>
              </a:lnSpc>
            </a:pPr>
            <a:r>
              <a:rPr lang="en-US" sz="1300" dirty="0">
                <a:solidFill>
                  <a:srgbClr val="33434A"/>
                </a:solidFill>
                <a:latin typeface="Arial MT"/>
              </a:rPr>
              <a:t>Database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Kependudukan</a:t>
            </a:r>
            <a:endParaRPr lang="en-US" sz="1300" dirty="0">
              <a:solidFill>
                <a:srgbClr val="33434A"/>
              </a:solidFill>
              <a:latin typeface="Arial MT"/>
            </a:endParaRPr>
          </a:p>
          <a:p>
            <a:pPr marL="50800">
              <a:lnSpc>
                <a:spcPts val="1570"/>
              </a:lnSpc>
            </a:pPr>
            <a:endParaRPr lang="en-US" sz="1300" dirty="0">
              <a:latin typeface="Arial MT"/>
              <a:cs typeface="Arial MT"/>
            </a:endParaRPr>
          </a:p>
          <a:p>
            <a:pPr marL="22860">
              <a:lnSpc>
                <a:spcPts val="1500"/>
              </a:lnSpc>
            </a:pPr>
            <a:r>
              <a:rPr lang="en-US" sz="1300" dirty="0">
                <a:solidFill>
                  <a:srgbClr val="33434A"/>
                </a:solidFill>
                <a:latin typeface="Arial MT"/>
              </a:rPr>
              <a:t>SPSE (LKPP)</a:t>
            </a:r>
          </a:p>
          <a:p>
            <a:pPr marL="22860">
              <a:lnSpc>
                <a:spcPts val="1500"/>
              </a:lnSpc>
            </a:pPr>
            <a:r>
              <a:rPr lang="en-US" sz="1300" dirty="0" err="1">
                <a:solidFill>
                  <a:srgbClr val="33434A"/>
                </a:solidFill>
                <a:latin typeface="Arial MT"/>
              </a:rPr>
              <a:t>Sistem</a:t>
            </a:r>
            <a:r>
              <a:rPr lang="en-US" sz="1300" dirty="0">
                <a:solidFill>
                  <a:srgbClr val="33434A"/>
                </a:solidFill>
                <a:latin typeface="Arial MT"/>
              </a:rPr>
              <a:t>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Pengadaan</a:t>
            </a:r>
            <a:r>
              <a:rPr lang="en-US" sz="1300" dirty="0">
                <a:solidFill>
                  <a:srgbClr val="33434A"/>
                </a:solidFill>
                <a:latin typeface="Arial MT"/>
              </a:rPr>
              <a:t>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Secara</a:t>
            </a:r>
            <a:r>
              <a:rPr lang="en-US" sz="1300" dirty="0">
                <a:solidFill>
                  <a:srgbClr val="33434A"/>
                </a:solidFill>
                <a:latin typeface="Arial MT"/>
              </a:rPr>
              <a:t> </a:t>
            </a:r>
            <a:r>
              <a:rPr lang="en-US" sz="1300" dirty="0" err="1">
                <a:solidFill>
                  <a:srgbClr val="33434A"/>
                </a:solidFill>
                <a:latin typeface="Arial MT"/>
              </a:rPr>
              <a:t>Elektronik</a:t>
            </a:r>
            <a:endParaRPr sz="1300" dirty="0">
              <a:solidFill>
                <a:srgbClr val="33434A"/>
              </a:solidFill>
              <a:latin typeface="Arial MT"/>
            </a:endParaRPr>
          </a:p>
        </p:txBody>
      </p:sp>
      <p:sp>
        <p:nvSpPr>
          <p:cNvPr id="41" name="object 23">
            <a:extLst>
              <a:ext uri="{FF2B5EF4-FFF2-40B4-BE49-F238E27FC236}">
                <a16:creationId xmlns:a16="http://schemas.microsoft.com/office/drawing/2014/main" id="{225CDF7F-2BBF-50F9-2FE4-BB9CF3CF4F9C}"/>
              </a:ext>
            </a:extLst>
          </p:cNvPr>
          <p:cNvSpPr txBox="1"/>
          <p:nvPr/>
        </p:nvSpPr>
        <p:spPr>
          <a:xfrm>
            <a:off x="3061716" y="2263715"/>
            <a:ext cx="1296670" cy="60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270">
              <a:lnSpc>
                <a:spcPts val="2270"/>
              </a:lnSpc>
              <a:spcBef>
                <a:spcPts val="100"/>
              </a:spcBef>
            </a:pPr>
            <a:r>
              <a:rPr sz="1900" spc="-5" dirty="0">
                <a:solidFill>
                  <a:srgbClr val="FBC83D"/>
                </a:solidFill>
                <a:latin typeface="Arial MT"/>
                <a:cs typeface="Arial MT"/>
              </a:rPr>
              <a:t>SIMPAN</a:t>
            </a:r>
            <a:endParaRPr sz="1900">
              <a:latin typeface="Arial MT"/>
              <a:cs typeface="Arial MT"/>
            </a:endParaRPr>
          </a:p>
          <a:p>
            <a:pPr marL="293370">
              <a:lnSpc>
                <a:spcPts val="1070"/>
              </a:lnSpc>
            </a:pP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Sistem</a:t>
            </a:r>
            <a:r>
              <a:rPr sz="9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Informasi</a:t>
            </a:r>
            <a:endParaRPr sz="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Manajemen Pengalaman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42" name="object 24">
            <a:extLst>
              <a:ext uri="{FF2B5EF4-FFF2-40B4-BE49-F238E27FC236}">
                <a16:creationId xmlns:a16="http://schemas.microsoft.com/office/drawing/2014/main" id="{EE38A526-BE68-CF1E-FF7E-5BA93B12EE8F}"/>
              </a:ext>
            </a:extLst>
          </p:cNvPr>
          <p:cNvGrpSpPr/>
          <p:nvPr/>
        </p:nvGrpSpPr>
        <p:grpSpPr>
          <a:xfrm>
            <a:off x="756475" y="3058731"/>
            <a:ext cx="5747385" cy="861060"/>
            <a:chOff x="756475" y="3147631"/>
            <a:chExt cx="5747385" cy="861060"/>
          </a:xfrm>
        </p:grpSpPr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4749C507-93CF-6388-8E0F-4B1ADEA65277}"/>
                </a:ext>
              </a:extLst>
            </p:cNvPr>
            <p:cNvSpPr/>
            <p:nvPr/>
          </p:nvSpPr>
          <p:spPr>
            <a:xfrm>
              <a:off x="763142" y="3154299"/>
              <a:ext cx="1740535" cy="723265"/>
            </a:xfrm>
            <a:custGeom>
              <a:avLst/>
              <a:gdLst/>
              <a:ahLst/>
              <a:cxnLst/>
              <a:rect l="l" t="t" r="r" b="b"/>
              <a:pathLst>
                <a:path w="1740535" h="723264">
                  <a:moveTo>
                    <a:pt x="1619884" y="0"/>
                  </a:moveTo>
                  <a:lnTo>
                    <a:pt x="120522" y="0"/>
                  </a:lnTo>
                  <a:lnTo>
                    <a:pt x="73610" y="9473"/>
                  </a:lnTo>
                  <a:lnTo>
                    <a:pt x="35301" y="35306"/>
                  </a:lnTo>
                  <a:lnTo>
                    <a:pt x="9471" y="73616"/>
                  </a:lnTo>
                  <a:lnTo>
                    <a:pt x="0" y="120523"/>
                  </a:lnTo>
                  <a:lnTo>
                    <a:pt x="0" y="602614"/>
                  </a:lnTo>
                  <a:lnTo>
                    <a:pt x="9471" y="649521"/>
                  </a:lnTo>
                  <a:lnTo>
                    <a:pt x="35301" y="687832"/>
                  </a:lnTo>
                  <a:lnTo>
                    <a:pt x="73610" y="713664"/>
                  </a:lnTo>
                  <a:lnTo>
                    <a:pt x="120522" y="723138"/>
                  </a:lnTo>
                  <a:lnTo>
                    <a:pt x="1619884" y="723138"/>
                  </a:lnTo>
                  <a:lnTo>
                    <a:pt x="1666791" y="713664"/>
                  </a:lnTo>
                  <a:lnTo>
                    <a:pt x="1705102" y="687832"/>
                  </a:lnTo>
                  <a:lnTo>
                    <a:pt x="1730934" y="649521"/>
                  </a:lnTo>
                  <a:lnTo>
                    <a:pt x="1740408" y="602614"/>
                  </a:lnTo>
                  <a:lnTo>
                    <a:pt x="1740408" y="120523"/>
                  </a:lnTo>
                  <a:lnTo>
                    <a:pt x="1730934" y="73616"/>
                  </a:lnTo>
                  <a:lnTo>
                    <a:pt x="1705102" y="35306"/>
                  </a:lnTo>
                  <a:lnTo>
                    <a:pt x="1666791" y="9473"/>
                  </a:lnTo>
                  <a:lnTo>
                    <a:pt x="1619884" y="0"/>
                  </a:lnTo>
                  <a:close/>
                </a:path>
              </a:pathLst>
            </a:custGeom>
            <a:solidFill>
              <a:srgbClr val="081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>
              <a:extLst>
                <a:ext uri="{FF2B5EF4-FFF2-40B4-BE49-F238E27FC236}">
                  <a16:creationId xmlns:a16="http://schemas.microsoft.com/office/drawing/2014/main" id="{C27ED613-0E95-2DEC-000A-03DC0C93A899}"/>
                </a:ext>
              </a:extLst>
            </p:cNvPr>
            <p:cNvSpPr/>
            <p:nvPr/>
          </p:nvSpPr>
          <p:spPr>
            <a:xfrm>
              <a:off x="763142" y="3154299"/>
              <a:ext cx="1740535" cy="723265"/>
            </a:xfrm>
            <a:custGeom>
              <a:avLst/>
              <a:gdLst/>
              <a:ahLst/>
              <a:cxnLst/>
              <a:rect l="l" t="t" r="r" b="b"/>
              <a:pathLst>
                <a:path w="1740535" h="723264">
                  <a:moveTo>
                    <a:pt x="0" y="120523"/>
                  </a:moveTo>
                  <a:lnTo>
                    <a:pt x="9471" y="73616"/>
                  </a:lnTo>
                  <a:lnTo>
                    <a:pt x="35301" y="35306"/>
                  </a:lnTo>
                  <a:lnTo>
                    <a:pt x="73610" y="9473"/>
                  </a:lnTo>
                  <a:lnTo>
                    <a:pt x="120523" y="0"/>
                  </a:lnTo>
                  <a:lnTo>
                    <a:pt x="1619885" y="0"/>
                  </a:lnTo>
                  <a:lnTo>
                    <a:pt x="1666791" y="9473"/>
                  </a:lnTo>
                  <a:lnTo>
                    <a:pt x="1705102" y="35306"/>
                  </a:lnTo>
                  <a:lnTo>
                    <a:pt x="1730934" y="73616"/>
                  </a:lnTo>
                  <a:lnTo>
                    <a:pt x="1740408" y="120523"/>
                  </a:lnTo>
                  <a:lnTo>
                    <a:pt x="1740408" y="602615"/>
                  </a:lnTo>
                  <a:lnTo>
                    <a:pt x="1730934" y="649521"/>
                  </a:lnTo>
                  <a:lnTo>
                    <a:pt x="1705102" y="687832"/>
                  </a:lnTo>
                  <a:lnTo>
                    <a:pt x="1666791" y="713664"/>
                  </a:lnTo>
                  <a:lnTo>
                    <a:pt x="1619885" y="723138"/>
                  </a:lnTo>
                  <a:lnTo>
                    <a:pt x="120523" y="723138"/>
                  </a:lnTo>
                  <a:lnTo>
                    <a:pt x="73610" y="713664"/>
                  </a:lnTo>
                  <a:lnTo>
                    <a:pt x="35301" y="687832"/>
                  </a:lnTo>
                  <a:lnTo>
                    <a:pt x="9471" y="649521"/>
                  </a:lnTo>
                  <a:lnTo>
                    <a:pt x="0" y="602615"/>
                  </a:lnTo>
                  <a:lnTo>
                    <a:pt x="0" y="120523"/>
                  </a:lnTo>
                  <a:close/>
                </a:path>
              </a:pathLst>
            </a:custGeom>
            <a:ln w="12954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>
              <a:extLst>
                <a:ext uri="{FF2B5EF4-FFF2-40B4-BE49-F238E27FC236}">
                  <a16:creationId xmlns:a16="http://schemas.microsoft.com/office/drawing/2014/main" id="{ABA3F987-6A15-89F5-ADEA-A1F5CBEF5EE9}"/>
                </a:ext>
              </a:extLst>
            </p:cNvPr>
            <p:cNvSpPr/>
            <p:nvPr/>
          </p:nvSpPr>
          <p:spPr>
            <a:xfrm>
              <a:off x="4756784" y="3278505"/>
              <a:ext cx="1740535" cy="723265"/>
            </a:xfrm>
            <a:custGeom>
              <a:avLst/>
              <a:gdLst/>
              <a:ahLst/>
              <a:cxnLst/>
              <a:rect l="l" t="t" r="r" b="b"/>
              <a:pathLst>
                <a:path w="1740535" h="723264">
                  <a:moveTo>
                    <a:pt x="1619885" y="0"/>
                  </a:moveTo>
                  <a:lnTo>
                    <a:pt x="120523" y="0"/>
                  </a:lnTo>
                  <a:lnTo>
                    <a:pt x="73616" y="9473"/>
                  </a:lnTo>
                  <a:lnTo>
                    <a:pt x="35305" y="35306"/>
                  </a:lnTo>
                  <a:lnTo>
                    <a:pt x="9473" y="73616"/>
                  </a:lnTo>
                  <a:lnTo>
                    <a:pt x="0" y="120523"/>
                  </a:lnTo>
                  <a:lnTo>
                    <a:pt x="0" y="602615"/>
                  </a:lnTo>
                  <a:lnTo>
                    <a:pt x="9473" y="649521"/>
                  </a:lnTo>
                  <a:lnTo>
                    <a:pt x="35305" y="687832"/>
                  </a:lnTo>
                  <a:lnTo>
                    <a:pt x="73616" y="713664"/>
                  </a:lnTo>
                  <a:lnTo>
                    <a:pt x="120523" y="723138"/>
                  </a:lnTo>
                  <a:lnTo>
                    <a:pt x="1619885" y="723138"/>
                  </a:lnTo>
                  <a:lnTo>
                    <a:pt x="1666791" y="713664"/>
                  </a:lnTo>
                  <a:lnTo>
                    <a:pt x="1705101" y="687832"/>
                  </a:lnTo>
                  <a:lnTo>
                    <a:pt x="1730934" y="649521"/>
                  </a:lnTo>
                  <a:lnTo>
                    <a:pt x="1740407" y="602615"/>
                  </a:lnTo>
                  <a:lnTo>
                    <a:pt x="1740407" y="120523"/>
                  </a:lnTo>
                  <a:lnTo>
                    <a:pt x="1730934" y="73616"/>
                  </a:lnTo>
                  <a:lnTo>
                    <a:pt x="1705101" y="35306"/>
                  </a:lnTo>
                  <a:lnTo>
                    <a:pt x="1666791" y="9473"/>
                  </a:lnTo>
                  <a:lnTo>
                    <a:pt x="1619885" y="0"/>
                  </a:lnTo>
                  <a:close/>
                </a:path>
              </a:pathLst>
            </a:custGeom>
            <a:solidFill>
              <a:srgbClr val="081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8">
              <a:extLst>
                <a:ext uri="{FF2B5EF4-FFF2-40B4-BE49-F238E27FC236}">
                  <a16:creationId xmlns:a16="http://schemas.microsoft.com/office/drawing/2014/main" id="{196466F9-1A40-6EED-5D65-D971A0B39689}"/>
                </a:ext>
              </a:extLst>
            </p:cNvPr>
            <p:cNvSpPr/>
            <p:nvPr/>
          </p:nvSpPr>
          <p:spPr>
            <a:xfrm>
              <a:off x="4756784" y="3278505"/>
              <a:ext cx="1740535" cy="723265"/>
            </a:xfrm>
            <a:custGeom>
              <a:avLst/>
              <a:gdLst/>
              <a:ahLst/>
              <a:cxnLst/>
              <a:rect l="l" t="t" r="r" b="b"/>
              <a:pathLst>
                <a:path w="1740535" h="723264">
                  <a:moveTo>
                    <a:pt x="0" y="120523"/>
                  </a:moveTo>
                  <a:lnTo>
                    <a:pt x="9473" y="73616"/>
                  </a:lnTo>
                  <a:lnTo>
                    <a:pt x="35306" y="35306"/>
                  </a:lnTo>
                  <a:lnTo>
                    <a:pt x="73616" y="9473"/>
                  </a:lnTo>
                  <a:lnTo>
                    <a:pt x="120523" y="0"/>
                  </a:lnTo>
                  <a:lnTo>
                    <a:pt x="1619885" y="0"/>
                  </a:lnTo>
                  <a:lnTo>
                    <a:pt x="1666791" y="9473"/>
                  </a:lnTo>
                  <a:lnTo>
                    <a:pt x="1705102" y="35306"/>
                  </a:lnTo>
                  <a:lnTo>
                    <a:pt x="1730934" y="73616"/>
                  </a:lnTo>
                  <a:lnTo>
                    <a:pt x="1740408" y="120523"/>
                  </a:lnTo>
                  <a:lnTo>
                    <a:pt x="1740408" y="602615"/>
                  </a:lnTo>
                  <a:lnTo>
                    <a:pt x="1730934" y="649521"/>
                  </a:lnTo>
                  <a:lnTo>
                    <a:pt x="1705102" y="687832"/>
                  </a:lnTo>
                  <a:lnTo>
                    <a:pt x="1666791" y="713664"/>
                  </a:lnTo>
                  <a:lnTo>
                    <a:pt x="1619885" y="723138"/>
                  </a:lnTo>
                  <a:lnTo>
                    <a:pt x="120523" y="723138"/>
                  </a:lnTo>
                  <a:lnTo>
                    <a:pt x="73616" y="713664"/>
                  </a:lnTo>
                  <a:lnTo>
                    <a:pt x="35306" y="687832"/>
                  </a:lnTo>
                  <a:lnTo>
                    <a:pt x="9473" y="649521"/>
                  </a:lnTo>
                  <a:lnTo>
                    <a:pt x="0" y="602615"/>
                  </a:lnTo>
                  <a:lnTo>
                    <a:pt x="0" y="120523"/>
                  </a:lnTo>
                  <a:close/>
                </a:path>
              </a:pathLst>
            </a:custGeom>
            <a:ln w="12954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29">
            <a:extLst>
              <a:ext uri="{FF2B5EF4-FFF2-40B4-BE49-F238E27FC236}">
                <a16:creationId xmlns:a16="http://schemas.microsoft.com/office/drawing/2014/main" id="{F2FBE026-FB40-A248-6BE8-2B8AF3A42CD5}"/>
              </a:ext>
            </a:extLst>
          </p:cNvPr>
          <p:cNvSpPr txBox="1"/>
          <p:nvPr/>
        </p:nvSpPr>
        <p:spPr>
          <a:xfrm>
            <a:off x="4948173" y="3265975"/>
            <a:ext cx="1282065" cy="5175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355"/>
              </a:spcBef>
            </a:pPr>
            <a:r>
              <a:rPr sz="1900" spc="-5" dirty="0">
                <a:solidFill>
                  <a:srgbClr val="FBC83D"/>
                </a:solidFill>
                <a:latin typeface="Arial MT"/>
                <a:cs typeface="Arial MT"/>
              </a:rPr>
              <a:t>SIMPK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Sistem</a:t>
            </a:r>
            <a:r>
              <a:rPr sz="1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Informasi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MPK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48" name="object 30">
            <a:extLst>
              <a:ext uri="{FF2B5EF4-FFF2-40B4-BE49-F238E27FC236}">
                <a16:creationId xmlns:a16="http://schemas.microsoft.com/office/drawing/2014/main" id="{22CCEF3E-22F4-E4DB-6A04-809599A9B702}"/>
              </a:ext>
            </a:extLst>
          </p:cNvPr>
          <p:cNvGrpSpPr/>
          <p:nvPr/>
        </p:nvGrpSpPr>
        <p:grpSpPr>
          <a:xfrm>
            <a:off x="756475" y="4180395"/>
            <a:ext cx="1753870" cy="736600"/>
            <a:chOff x="756475" y="4269295"/>
            <a:chExt cx="1753870" cy="736600"/>
          </a:xfrm>
        </p:grpSpPr>
        <p:sp>
          <p:nvSpPr>
            <p:cNvPr id="49" name="object 31">
              <a:extLst>
                <a:ext uri="{FF2B5EF4-FFF2-40B4-BE49-F238E27FC236}">
                  <a16:creationId xmlns:a16="http://schemas.microsoft.com/office/drawing/2014/main" id="{DAE9847B-BAF8-A93F-5CB6-6A1C3D163691}"/>
                </a:ext>
              </a:extLst>
            </p:cNvPr>
            <p:cNvSpPr/>
            <p:nvPr/>
          </p:nvSpPr>
          <p:spPr>
            <a:xfrm>
              <a:off x="763142" y="4275963"/>
              <a:ext cx="1740535" cy="723265"/>
            </a:xfrm>
            <a:custGeom>
              <a:avLst/>
              <a:gdLst/>
              <a:ahLst/>
              <a:cxnLst/>
              <a:rect l="l" t="t" r="r" b="b"/>
              <a:pathLst>
                <a:path w="1740535" h="723264">
                  <a:moveTo>
                    <a:pt x="1619884" y="0"/>
                  </a:moveTo>
                  <a:lnTo>
                    <a:pt x="120522" y="0"/>
                  </a:lnTo>
                  <a:lnTo>
                    <a:pt x="73610" y="9473"/>
                  </a:lnTo>
                  <a:lnTo>
                    <a:pt x="35301" y="35306"/>
                  </a:lnTo>
                  <a:lnTo>
                    <a:pt x="9471" y="73616"/>
                  </a:lnTo>
                  <a:lnTo>
                    <a:pt x="0" y="120523"/>
                  </a:lnTo>
                  <a:lnTo>
                    <a:pt x="0" y="602614"/>
                  </a:lnTo>
                  <a:lnTo>
                    <a:pt x="9471" y="649521"/>
                  </a:lnTo>
                  <a:lnTo>
                    <a:pt x="35301" y="687832"/>
                  </a:lnTo>
                  <a:lnTo>
                    <a:pt x="73610" y="713664"/>
                  </a:lnTo>
                  <a:lnTo>
                    <a:pt x="120522" y="723138"/>
                  </a:lnTo>
                  <a:lnTo>
                    <a:pt x="1619884" y="723138"/>
                  </a:lnTo>
                  <a:lnTo>
                    <a:pt x="1666791" y="713664"/>
                  </a:lnTo>
                  <a:lnTo>
                    <a:pt x="1705102" y="687832"/>
                  </a:lnTo>
                  <a:lnTo>
                    <a:pt x="1730934" y="649521"/>
                  </a:lnTo>
                  <a:lnTo>
                    <a:pt x="1740408" y="602614"/>
                  </a:lnTo>
                  <a:lnTo>
                    <a:pt x="1740408" y="120523"/>
                  </a:lnTo>
                  <a:lnTo>
                    <a:pt x="1730934" y="73616"/>
                  </a:lnTo>
                  <a:lnTo>
                    <a:pt x="1705102" y="35306"/>
                  </a:lnTo>
                  <a:lnTo>
                    <a:pt x="1666791" y="9473"/>
                  </a:lnTo>
                  <a:lnTo>
                    <a:pt x="1619884" y="0"/>
                  </a:lnTo>
                  <a:close/>
                </a:path>
              </a:pathLst>
            </a:custGeom>
            <a:solidFill>
              <a:srgbClr val="081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2">
              <a:extLst>
                <a:ext uri="{FF2B5EF4-FFF2-40B4-BE49-F238E27FC236}">
                  <a16:creationId xmlns:a16="http://schemas.microsoft.com/office/drawing/2014/main" id="{8CEA08EC-23D2-A8DA-8D19-8A045ADACE1B}"/>
                </a:ext>
              </a:extLst>
            </p:cNvPr>
            <p:cNvSpPr/>
            <p:nvPr/>
          </p:nvSpPr>
          <p:spPr>
            <a:xfrm>
              <a:off x="763142" y="4275963"/>
              <a:ext cx="1740535" cy="723265"/>
            </a:xfrm>
            <a:custGeom>
              <a:avLst/>
              <a:gdLst/>
              <a:ahLst/>
              <a:cxnLst/>
              <a:rect l="l" t="t" r="r" b="b"/>
              <a:pathLst>
                <a:path w="1740535" h="723264">
                  <a:moveTo>
                    <a:pt x="0" y="120523"/>
                  </a:moveTo>
                  <a:lnTo>
                    <a:pt x="9471" y="73616"/>
                  </a:lnTo>
                  <a:lnTo>
                    <a:pt x="35301" y="35306"/>
                  </a:lnTo>
                  <a:lnTo>
                    <a:pt x="73610" y="9473"/>
                  </a:lnTo>
                  <a:lnTo>
                    <a:pt x="120523" y="0"/>
                  </a:lnTo>
                  <a:lnTo>
                    <a:pt x="1619885" y="0"/>
                  </a:lnTo>
                  <a:lnTo>
                    <a:pt x="1666791" y="9473"/>
                  </a:lnTo>
                  <a:lnTo>
                    <a:pt x="1705102" y="35306"/>
                  </a:lnTo>
                  <a:lnTo>
                    <a:pt x="1730934" y="73616"/>
                  </a:lnTo>
                  <a:lnTo>
                    <a:pt x="1740408" y="120523"/>
                  </a:lnTo>
                  <a:lnTo>
                    <a:pt x="1740408" y="602615"/>
                  </a:lnTo>
                  <a:lnTo>
                    <a:pt x="1730934" y="649521"/>
                  </a:lnTo>
                  <a:lnTo>
                    <a:pt x="1705102" y="687832"/>
                  </a:lnTo>
                  <a:lnTo>
                    <a:pt x="1666791" y="713664"/>
                  </a:lnTo>
                  <a:lnTo>
                    <a:pt x="1619885" y="723138"/>
                  </a:lnTo>
                  <a:lnTo>
                    <a:pt x="120523" y="723138"/>
                  </a:lnTo>
                  <a:lnTo>
                    <a:pt x="73610" y="713664"/>
                  </a:lnTo>
                  <a:lnTo>
                    <a:pt x="35301" y="687832"/>
                  </a:lnTo>
                  <a:lnTo>
                    <a:pt x="9471" y="649521"/>
                  </a:lnTo>
                  <a:lnTo>
                    <a:pt x="0" y="602615"/>
                  </a:lnTo>
                  <a:lnTo>
                    <a:pt x="0" y="120523"/>
                  </a:lnTo>
                  <a:close/>
                </a:path>
              </a:pathLst>
            </a:custGeom>
            <a:ln w="12954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33">
            <a:extLst>
              <a:ext uri="{FF2B5EF4-FFF2-40B4-BE49-F238E27FC236}">
                <a16:creationId xmlns:a16="http://schemas.microsoft.com/office/drawing/2014/main" id="{6412ED5C-D090-99D9-D13F-CEC7CC81F79E}"/>
              </a:ext>
            </a:extLst>
          </p:cNvPr>
          <p:cNvSpPr txBox="1"/>
          <p:nvPr/>
        </p:nvSpPr>
        <p:spPr>
          <a:xfrm>
            <a:off x="953516" y="4254649"/>
            <a:ext cx="1239520" cy="5251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395"/>
              </a:spcBef>
            </a:pPr>
            <a:r>
              <a:rPr sz="1900" spc="-5" dirty="0">
                <a:solidFill>
                  <a:srgbClr val="FBC83D"/>
                </a:solidFill>
                <a:latin typeface="Arial MT"/>
                <a:cs typeface="Arial MT"/>
              </a:rPr>
              <a:t>SIPBJ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Sistem</a:t>
            </a:r>
            <a:r>
              <a:rPr sz="1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Informasi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PBJ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52" name="object 34">
            <a:extLst>
              <a:ext uri="{FF2B5EF4-FFF2-40B4-BE49-F238E27FC236}">
                <a16:creationId xmlns:a16="http://schemas.microsoft.com/office/drawing/2014/main" id="{14339D92-1AD7-AA41-0954-FCEBA45E4C07}"/>
              </a:ext>
            </a:extLst>
          </p:cNvPr>
          <p:cNvGrpSpPr/>
          <p:nvPr/>
        </p:nvGrpSpPr>
        <p:grpSpPr>
          <a:xfrm>
            <a:off x="4750117" y="4140009"/>
            <a:ext cx="1753870" cy="736600"/>
            <a:chOff x="4750117" y="4228909"/>
            <a:chExt cx="1753870" cy="736600"/>
          </a:xfrm>
        </p:grpSpPr>
        <p:sp>
          <p:nvSpPr>
            <p:cNvPr id="53" name="object 35">
              <a:extLst>
                <a:ext uri="{FF2B5EF4-FFF2-40B4-BE49-F238E27FC236}">
                  <a16:creationId xmlns:a16="http://schemas.microsoft.com/office/drawing/2014/main" id="{BFC04D1D-36BA-AA42-856E-D6F42A3FAB56}"/>
                </a:ext>
              </a:extLst>
            </p:cNvPr>
            <p:cNvSpPr/>
            <p:nvPr/>
          </p:nvSpPr>
          <p:spPr>
            <a:xfrm>
              <a:off x="4756784" y="4235576"/>
              <a:ext cx="1740535" cy="723265"/>
            </a:xfrm>
            <a:custGeom>
              <a:avLst/>
              <a:gdLst/>
              <a:ahLst/>
              <a:cxnLst/>
              <a:rect l="l" t="t" r="r" b="b"/>
              <a:pathLst>
                <a:path w="1740535" h="723264">
                  <a:moveTo>
                    <a:pt x="1619885" y="0"/>
                  </a:moveTo>
                  <a:lnTo>
                    <a:pt x="120523" y="0"/>
                  </a:lnTo>
                  <a:lnTo>
                    <a:pt x="73616" y="9473"/>
                  </a:lnTo>
                  <a:lnTo>
                    <a:pt x="35306" y="35306"/>
                  </a:lnTo>
                  <a:lnTo>
                    <a:pt x="9473" y="73616"/>
                  </a:lnTo>
                  <a:lnTo>
                    <a:pt x="0" y="120523"/>
                  </a:lnTo>
                  <a:lnTo>
                    <a:pt x="0" y="602615"/>
                  </a:lnTo>
                  <a:lnTo>
                    <a:pt x="9473" y="649521"/>
                  </a:lnTo>
                  <a:lnTo>
                    <a:pt x="35305" y="687832"/>
                  </a:lnTo>
                  <a:lnTo>
                    <a:pt x="73616" y="713664"/>
                  </a:lnTo>
                  <a:lnTo>
                    <a:pt x="120523" y="723138"/>
                  </a:lnTo>
                  <a:lnTo>
                    <a:pt x="1619885" y="723138"/>
                  </a:lnTo>
                  <a:lnTo>
                    <a:pt x="1666791" y="713664"/>
                  </a:lnTo>
                  <a:lnTo>
                    <a:pt x="1705101" y="687832"/>
                  </a:lnTo>
                  <a:lnTo>
                    <a:pt x="1730934" y="649521"/>
                  </a:lnTo>
                  <a:lnTo>
                    <a:pt x="1740407" y="602615"/>
                  </a:lnTo>
                  <a:lnTo>
                    <a:pt x="1740407" y="120523"/>
                  </a:lnTo>
                  <a:lnTo>
                    <a:pt x="1730934" y="73616"/>
                  </a:lnTo>
                  <a:lnTo>
                    <a:pt x="1705101" y="35306"/>
                  </a:lnTo>
                  <a:lnTo>
                    <a:pt x="1666791" y="9473"/>
                  </a:lnTo>
                  <a:lnTo>
                    <a:pt x="1619885" y="0"/>
                  </a:lnTo>
                  <a:close/>
                </a:path>
              </a:pathLst>
            </a:custGeom>
            <a:solidFill>
              <a:srgbClr val="081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6">
              <a:extLst>
                <a:ext uri="{FF2B5EF4-FFF2-40B4-BE49-F238E27FC236}">
                  <a16:creationId xmlns:a16="http://schemas.microsoft.com/office/drawing/2014/main" id="{FC595666-C92F-D90A-74D8-2265FEC3B642}"/>
                </a:ext>
              </a:extLst>
            </p:cNvPr>
            <p:cNvSpPr/>
            <p:nvPr/>
          </p:nvSpPr>
          <p:spPr>
            <a:xfrm>
              <a:off x="4756784" y="4235576"/>
              <a:ext cx="1740535" cy="723265"/>
            </a:xfrm>
            <a:custGeom>
              <a:avLst/>
              <a:gdLst/>
              <a:ahLst/>
              <a:cxnLst/>
              <a:rect l="l" t="t" r="r" b="b"/>
              <a:pathLst>
                <a:path w="1740535" h="723264">
                  <a:moveTo>
                    <a:pt x="0" y="120523"/>
                  </a:moveTo>
                  <a:lnTo>
                    <a:pt x="9473" y="73616"/>
                  </a:lnTo>
                  <a:lnTo>
                    <a:pt x="35306" y="35306"/>
                  </a:lnTo>
                  <a:lnTo>
                    <a:pt x="73616" y="9473"/>
                  </a:lnTo>
                  <a:lnTo>
                    <a:pt x="120523" y="0"/>
                  </a:lnTo>
                  <a:lnTo>
                    <a:pt x="1619885" y="0"/>
                  </a:lnTo>
                  <a:lnTo>
                    <a:pt x="1666791" y="9473"/>
                  </a:lnTo>
                  <a:lnTo>
                    <a:pt x="1705102" y="35306"/>
                  </a:lnTo>
                  <a:lnTo>
                    <a:pt x="1730934" y="73616"/>
                  </a:lnTo>
                  <a:lnTo>
                    <a:pt x="1740408" y="120523"/>
                  </a:lnTo>
                  <a:lnTo>
                    <a:pt x="1740408" y="602615"/>
                  </a:lnTo>
                  <a:lnTo>
                    <a:pt x="1730934" y="649521"/>
                  </a:lnTo>
                  <a:lnTo>
                    <a:pt x="1705102" y="687832"/>
                  </a:lnTo>
                  <a:lnTo>
                    <a:pt x="1666791" y="713664"/>
                  </a:lnTo>
                  <a:lnTo>
                    <a:pt x="1619885" y="723138"/>
                  </a:lnTo>
                  <a:lnTo>
                    <a:pt x="120523" y="723138"/>
                  </a:lnTo>
                  <a:lnTo>
                    <a:pt x="73616" y="713664"/>
                  </a:lnTo>
                  <a:lnTo>
                    <a:pt x="35306" y="687832"/>
                  </a:lnTo>
                  <a:lnTo>
                    <a:pt x="9473" y="649521"/>
                  </a:lnTo>
                  <a:lnTo>
                    <a:pt x="0" y="602615"/>
                  </a:lnTo>
                  <a:lnTo>
                    <a:pt x="0" y="120523"/>
                  </a:lnTo>
                  <a:close/>
                </a:path>
              </a:pathLst>
            </a:custGeom>
            <a:ln w="12954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38">
            <a:extLst>
              <a:ext uri="{FF2B5EF4-FFF2-40B4-BE49-F238E27FC236}">
                <a16:creationId xmlns:a16="http://schemas.microsoft.com/office/drawing/2014/main" id="{CAF891D3-6BE1-E33C-8559-4CBCC8CBCA64}"/>
              </a:ext>
            </a:extLst>
          </p:cNvPr>
          <p:cNvSpPr txBox="1"/>
          <p:nvPr/>
        </p:nvSpPr>
        <p:spPr>
          <a:xfrm>
            <a:off x="4945888" y="4131891"/>
            <a:ext cx="1904364" cy="66717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385"/>
              </a:spcBef>
            </a:pPr>
            <a:r>
              <a:rPr sz="1900" spc="-5" dirty="0">
                <a:solidFill>
                  <a:srgbClr val="FBC83D"/>
                </a:solidFill>
                <a:latin typeface="Arial MT"/>
                <a:cs typeface="Arial MT"/>
              </a:rPr>
              <a:t>SIKI</a:t>
            </a:r>
            <a:endParaRPr sz="1900" dirty="0">
              <a:latin typeface="Arial MT"/>
              <a:cs typeface="Arial MT"/>
            </a:endParaRPr>
          </a:p>
          <a:p>
            <a:pPr marL="12700" marR="704850" indent="39370" algn="ctr">
              <a:lnSpc>
                <a:spcPct val="109500"/>
              </a:lnSpc>
              <a:spcBef>
                <a:spcPts val="3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Sistem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Informasi </a:t>
            </a:r>
            <a:r>
              <a:rPr sz="1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 err="1">
                <a:solidFill>
                  <a:srgbClr val="FFFFFF"/>
                </a:solidFill>
                <a:latin typeface="Arial MT"/>
                <a:cs typeface="Arial MT"/>
              </a:rPr>
              <a:t>Konstruksi</a:t>
            </a:r>
            <a:r>
              <a:rPr sz="1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Indonesia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56" name="object 40">
            <a:extLst>
              <a:ext uri="{FF2B5EF4-FFF2-40B4-BE49-F238E27FC236}">
                <a16:creationId xmlns:a16="http://schemas.microsoft.com/office/drawing/2014/main" id="{5EE65FE0-CD00-7E90-D60D-56EB4711947E}"/>
              </a:ext>
            </a:extLst>
          </p:cNvPr>
          <p:cNvSpPr txBox="1"/>
          <p:nvPr/>
        </p:nvSpPr>
        <p:spPr>
          <a:xfrm>
            <a:off x="661669" y="3098847"/>
            <a:ext cx="1713864" cy="651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0545">
              <a:lnSpc>
                <a:spcPct val="100000"/>
              </a:lnSpc>
              <a:spcBef>
                <a:spcPts val="755"/>
              </a:spcBef>
            </a:pPr>
            <a:r>
              <a:rPr sz="1900" spc="-5" dirty="0">
                <a:solidFill>
                  <a:srgbClr val="FBC83D"/>
                </a:solidFill>
                <a:latin typeface="Arial MT"/>
                <a:cs typeface="Arial MT"/>
              </a:rPr>
              <a:t>SIPASTI</a:t>
            </a:r>
            <a:endParaRPr sz="1900" dirty="0">
              <a:latin typeface="Arial MT"/>
              <a:cs typeface="Arial MT"/>
            </a:endParaRPr>
          </a:p>
          <a:p>
            <a:pPr marL="439420">
              <a:lnSpc>
                <a:spcPts val="1170"/>
              </a:lnSpc>
              <a:spcBef>
                <a:spcPts val="15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Sistem</a:t>
            </a:r>
            <a:r>
              <a:rPr sz="1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Informasi</a:t>
            </a:r>
            <a:endParaRPr sz="1000" dirty="0">
              <a:latin typeface="Arial MT"/>
              <a:cs typeface="Arial MT"/>
            </a:endParaRPr>
          </a:p>
          <a:p>
            <a:pPr marL="448945">
              <a:lnSpc>
                <a:spcPts val="129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HPS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Terintegrasi</a:t>
            </a:r>
            <a:endParaRPr sz="1100" dirty="0">
              <a:latin typeface="Arial MT"/>
              <a:cs typeface="Arial MT"/>
            </a:endParaRPr>
          </a:p>
        </p:txBody>
      </p:sp>
      <p:grpSp>
        <p:nvGrpSpPr>
          <p:cNvPr id="57" name="object 44">
            <a:extLst>
              <a:ext uri="{FF2B5EF4-FFF2-40B4-BE49-F238E27FC236}">
                <a16:creationId xmlns:a16="http://schemas.microsoft.com/office/drawing/2014/main" id="{93523CB4-F6E3-FB04-C848-1D58A8404812}"/>
              </a:ext>
            </a:extLst>
          </p:cNvPr>
          <p:cNvGrpSpPr/>
          <p:nvPr/>
        </p:nvGrpSpPr>
        <p:grpSpPr>
          <a:xfrm>
            <a:off x="2877121" y="4761039"/>
            <a:ext cx="1754505" cy="736600"/>
            <a:chOff x="2877121" y="4849939"/>
            <a:chExt cx="1754505" cy="736600"/>
          </a:xfrm>
        </p:grpSpPr>
        <p:sp>
          <p:nvSpPr>
            <p:cNvPr id="58" name="object 45">
              <a:extLst>
                <a:ext uri="{FF2B5EF4-FFF2-40B4-BE49-F238E27FC236}">
                  <a16:creationId xmlns:a16="http://schemas.microsoft.com/office/drawing/2014/main" id="{D226A2F0-22B9-6106-00D4-F42765A4E77B}"/>
                </a:ext>
              </a:extLst>
            </p:cNvPr>
            <p:cNvSpPr/>
            <p:nvPr/>
          </p:nvSpPr>
          <p:spPr>
            <a:xfrm>
              <a:off x="2883788" y="4856607"/>
              <a:ext cx="1741170" cy="723265"/>
            </a:xfrm>
            <a:custGeom>
              <a:avLst/>
              <a:gdLst/>
              <a:ahLst/>
              <a:cxnLst/>
              <a:rect l="l" t="t" r="r" b="b"/>
              <a:pathLst>
                <a:path w="1741170" h="723264">
                  <a:moveTo>
                    <a:pt x="1620647" y="0"/>
                  </a:moveTo>
                  <a:lnTo>
                    <a:pt x="120523" y="0"/>
                  </a:lnTo>
                  <a:lnTo>
                    <a:pt x="73616" y="9473"/>
                  </a:lnTo>
                  <a:lnTo>
                    <a:pt x="35306" y="35306"/>
                  </a:lnTo>
                  <a:lnTo>
                    <a:pt x="9473" y="73616"/>
                  </a:lnTo>
                  <a:lnTo>
                    <a:pt x="0" y="120523"/>
                  </a:lnTo>
                  <a:lnTo>
                    <a:pt x="0" y="602615"/>
                  </a:lnTo>
                  <a:lnTo>
                    <a:pt x="9473" y="649521"/>
                  </a:lnTo>
                  <a:lnTo>
                    <a:pt x="35306" y="687832"/>
                  </a:lnTo>
                  <a:lnTo>
                    <a:pt x="73616" y="713664"/>
                  </a:lnTo>
                  <a:lnTo>
                    <a:pt x="120523" y="723138"/>
                  </a:lnTo>
                  <a:lnTo>
                    <a:pt x="1620647" y="723138"/>
                  </a:lnTo>
                  <a:lnTo>
                    <a:pt x="1667553" y="713664"/>
                  </a:lnTo>
                  <a:lnTo>
                    <a:pt x="1705864" y="687832"/>
                  </a:lnTo>
                  <a:lnTo>
                    <a:pt x="1731696" y="649521"/>
                  </a:lnTo>
                  <a:lnTo>
                    <a:pt x="1741170" y="602615"/>
                  </a:lnTo>
                  <a:lnTo>
                    <a:pt x="1741170" y="120523"/>
                  </a:lnTo>
                  <a:lnTo>
                    <a:pt x="1731696" y="73616"/>
                  </a:lnTo>
                  <a:lnTo>
                    <a:pt x="1705864" y="35306"/>
                  </a:lnTo>
                  <a:lnTo>
                    <a:pt x="1667553" y="9473"/>
                  </a:lnTo>
                  <a:lnTo>
                    <a:pt x="1620647" y="0"/>
                  </a:lnTo>
                  <a:close/>
                </a:path>
              </a:pathLst>
            </a:custGeom>
            <a:solidFill>
              <a:srgbClr val="081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6">
              <a:extLst>
                <a:ext uri="{FF2B5EF4-FFF2-40B4-BE49-F238E27FC236}">
                  <a16:creationId xmlns:a16="http://schemas.microsoft.com/office/drawing/2014/main" id="{A5307F8A-DD6B-F3BD-CB76-221D1E44B633}"/>
                </a:ext>
              </a:extLst>
            </p:cNvPr>
            <p:cNvSpPr/>
            <p:nvPr/>
          </p:nvSpPr>
          <p:spPr>
            <a:xfrm>
              <a:off x="2883788" y="4856607"/>
              <a:ext cx="1741170" cy="723265"/>
            </a:xfrm>
            <a:custGeom>
              <a:avLst/>
              <a:gdLst/>
              <a:ahLst/>
              <a:cxnLst/>
              <a:rect l="l" t="t" r="r" b="b"/>
              <a:pathLst>
                <a:path w="1741170" h="723264">
                  <a:moveTo>
                    <a:pt x="0" y="120523"/>
                  </a:moveTo>
                  <a:lnTo>
                    <a:pt x="9473" y="73616"/>
                  </a:lnTo>
                  <a:lnTo>
                    <a:pt x="35306" y="35306"/>
                  </a:lnTo>
                  <a:lnTo>
                    <a:pt x="73616" y="9473"/>
                  </a:lnTo>
                  <a:lnTo>
                    <a:pt x="120523" y="0"/>
                  </a:lnTo>
                  <a:lnTo>
                    <a:pt x="1620647" y="0"/>
                  </a:lnTo>
                  <a:lnTo>
                    <a:pt x="1667553" y="9473"/>
                  </a:lnTo>
                  <a:lnTo>
                    <a:pt x="1705864" y="35306"/>
                  </a:lnTo>
                  <a:lnTo>
                    <a:pt x="1731696" y="73616"/>
                  </a:lnTo>
                  <a:lnTo>
                    <a:pt x="1741170" y="120523"/>
                  </a:lnTo>
                  <a:lnTo>
                    <a:pt x="1741170" y="602615"/>
                  </a:lnTo>
                  <a:lnTo>
                    <a:pt x="1731696" y="649521"/>
                  </a:lnTo>
                  <a:lnTo>
                    <a:pt x="1705864" y="687832"/>
                  </a:lnTo>
                  <a:lnTo>
                    <a:pt x="1667553" y="713664"/>
                  </a:lnTo>
                  <a:lnTo>
                    <a:pt x="1620647" y="723138"/>
                  </a:lnTo>
                  <a:lnTo>
                    <a:pt x="120523" y="723138"/>
                  </a:lnTo>
                  <a:lnTo>
                    <a:pt x="73616" y="713664"/>
                  </a:lnTo>
                  <a:lnTo>
                    <a:pt x="35306" y="687832"/>
                  </a:lnTo>
                  <a:lnTo>
                    <a:pt x="9473" y="649521"/>
                  </a:lnTo>
                  <a:lnTo>
                    <a:pt x="0" y="602615"/>
                  </a:lnTo>
                  <a:lnTo>
                    <a:pt x="0" y="120523"/>
                  </a:lnTo>
                  <a:close/>
                </a:path>
              </a:pathLst>
            </a:custGeom>
            <a:ln w="12954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47">
            <a:extLst>
              <a:ext uri="{FF2B5EF4-FFF2-40B4-BE49-F238E27FC236}">
                <a16:creationId xmlns:a16="http://schemas.microsoft.com/office/drawing/2014/main" id="{470065C0-8F3C-D973-7636-1D8645895321}"/>
              </a:ext>
            </a:extLst>
          </p:cNvPr>
          <p:cNvSpPr txBox="1"/>
          <p:nvPr/>
        </p:nvSpPr>
        <p:spPr>
          <a:xfrm>
            <a:off x="3038094" y="4717673"/>
            <a:ext cx="1345565" cy="72199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540"/>
              </a:spcBef>
            </a:pPr>
            <a:r>
              <a:rPr sz="1900" spc="-5" dirty="0">
                <a:solidFill>
                  <a:srgbClr val="FBC83D"/>
                </a:solidFill>
                <a:latin typeface="Arial MT"/>
                <a:cs typeface="Arial MT"/>
              </a:rPr>
              <a:t>SIKOMPAK</a:t>
            </a:r>
            <a:endParaRPr sz="1900">
              <a:latin typeface="Arial MT"/>
              <a:cs typeface="Arial MT"/>
            </a:endParaRPr>
          </a:p>
          <a:p>
            <a:pPr marL="50800" marR="158115" indent="-38100">
              <a:lnSpc>
                <a:spcPct val="102400"/>
              </a:lnSpc>
              <a:spcBef>
                <a:spcPts val="145"/>
              </a:spcBef>
            </a:pPr>
            <a:r>
              <a:rPr sz="700" spc="-5" dirty="0">
                <a:solidFill>
                  <a:srgbClr val="FFFFFF"/>
                </a:solidFill>
                <a:latin typeface="Arial MT"/>
                <a:cs typeface="Arial MT"/>
              </a:rPr>
              <a:t>Sistem</a:t>
            </a:r>
            <a:r>
              <a:rPr sz="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Informasi</a:t>
            </a:r>
            <a:r>
              <a:rPr sz="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Kontrak</a:t>
            </a:r>
            <a:r>
              <a:rPr sz="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dan </a:t>
            </a:r>
            <a:r>
              <a:rPr sz="700" spc="-1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Manajemen</a:t>
            </a:r>
            <a:r>
              <a:rPr sz="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Pengendalian</a:t>
            </a:r>
            <a:endParaRPr sz="700">
              <a:latin typeface="Arial MT"/>
              <a:cs typeface="Arial MT"/>
            </a:endParaRPr>
          </a:p>
          <a:p>
            <a:pPr marL="194310">
              <a:lnSpc>
                <a:spcPct val="100000"/>
              </a:lnSpc>
              <a:spcBef>
                <a:spcPts val="60"/>
              </a:spcBef>
            </a:pP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Pelaksanaan</a:t>
            </a:r>
            <a:r>
              <a:rPr sz="7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Kontrak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61" name="object 48">
            <a:extLst>
              <a:ext uri="{FF2B5EF4-FFF2-40B4-BE49-F238E27FC236}">
                <a16:creationId xmlns:a16="http://schemas.microsoft.com/office/drawing/2014/main" id="{213C5A5C-69ED-BADE-7079-1007E4D3BC92}"/>
              </a:ext>
            </a:extLst>
          </p:cNvPr>
          <p:cNvSpPr txBox="1"/>
          <p:nvPr/>
        </p:nvSpPr>
        <p:spPr>
          <a:xfrm>
            <a:off x="8401077" y="3367150"/>
            <a:ext cx="1292225" cy="208153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2860" marR="22225">
              <a:lnSpc>
                <a:spcPts val="1500"/>
              </a:lnSpc>
              <a:spcBef>
                <a:spcPts val="200"/>
              </a:spcBef>
            </a:pPr>
            <a:r>
              <a:rPr sz="1300" dirty="0">
                <a:solidFill>
                  <a:srgbClr val="33434A"/>
                </a:solidFill>
                <a:latin typeface="Arial MT"/>
                <a:cs typeface="Arial MT"/>
              </a:rPr>
              <a:t>Online Single </a:t>
            </a:r>
            <a:r>
              <a:rPr sz="1300" spc="5" dirty="0">
                <a:solidFill>
                  <a:srgbClr val="33434A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3434A"/>
                </a:solidFill>
                <a:latin typeface="Arial MT"/>
                <a:cs typeface="Arial MT"/>
              </a:rPr>
              <a:t>Submission RBA</a:t>
            </a:r>
            <a:endParaRPr sz="1300" dirty="0">
              <a:latin typeface="Arial MT"/>
              <a:cs typeface="Arial MT"/>
            </a:endParaRPr>
          </a:p>
          <a:p>
            <a:pPr marL="22860" marR="214629">
              <a:lnSpc>
                <a:spcPts val="1500"/>
              </a:lnSpc>
            </a:pPr>
            <a:r>
              <a:rPr sz="1300" dirty="0">
                <a:solidFill>
                  <a:srgbClr val="33434A"/>
                </a:solidFill>
                <a:latin typeface="Arial MT"/>
                <a:cs typeface="Arial MT"/>
              </a:rPr>
              <a:t>/ Perijinan </a:t>
            </a:r>
            <a:r>
              <a:rPr sz="1300" spc="5" dirty="0">
                <a:solidFill>
                  <a:srgbClr val="33434A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3434A"/>
                </a:solidFill>
                <a:latin typeface="Arial MT"/>
                <a:cs typeface="Arial MT"/>
              </a:rPr>
              <a:t>BerusahaSatu  Pintu</a:t>
            </a:r>
            <a:endParaRPr sz="1300" dirty="0">
              <a:latin typeface="Arial MT"/>
              <a:cs typeface="Arial MT"/>
            </a:endParaRPr>
          </a:p>
          <a:p>
            <a:pPr marL="12700" marR="5080">
              <a:lnSpc>
                <a:spcPct val="95500"/>
              </a:lnSpc>
              <a:spcBef>
                <a:spcPts val="1135"/>
              </a:spcBef>
            </a:pPr>
            <a:r>
              <a:rPr sz="1300" dirty="0">
                <a:latin typeface="Arial MT"/>
                <a:cs typeface="Arial MT"/>
              </a:rPr>
              <a:t>LSBU dan LSP 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3434A"/>
                </a:solidFill>
                <a:latin typeface="Arial MT"/>
                <a:cs typeface="Arial MT"/>
              </a:rPr>
              <a:t>untukmendukung  Perizinan </a:t>
            </a:r>
            <a:r>
              <a:rPr sz="1300" spc="5" dirty="0">
                <a:solidFill>
                  <a:srgbClr val="33434A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33434A"/>
                </a:solidFill>
                <a:latin typeface="Arial MT"/>
                <a:cs typeface="Arial MT"/>
              </a:rPr>
              <a:t>Berusahadan </a:t>
            </a:r>
            <a:r>
              <a:rPr sz="1300" spc="5" dirty="0">
                <a:solidFill>
                  <a:srgbClr val="33434A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33434A"/>
                </a:solidFill>
                <a:latin typeface="Arial MT"/>
                <a:cs typeface="Arial MT"/>
              </a:rPr>
              <a:t>Sertifikasi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62" name="object 49">
            <a:extLst>
              <a:ext uri="{FF2B5EF4-FFF2-40B4-BE49-F238E27FC236}">
                <a16:creationId xmlns:a16="http://schemas.microsoft.com/office/drawing/2014/main" id="{29AA886C-A9E8-A8E2-D767-B637DC0086FF}"/>
              </a:ext>
            </a:extLst>
          </p:cNvPr>
          <p:cNvSpPr/>
          <p:nvPr/>
        </p:nvSpPr>
        <p:spPr>
          <a:xfrm>
            <a:off x="8036179" y="3995039"/>
            <a:ext cx="152400" cy="697865"/>
          </a:xfrm>
          <a:custGeom>
            <a:avLst/>
            <a:gdLst/>
            <a:ahLst/>
            <a:cxnLst/>
            <a:rect l="l" t="t" r="r" b="b"/>
            <a:pathLst>
              <a:path w="152400" h="697864">
                <a:moveTo>
                  <a:pt x="88519" y="570738"/>
                </a:moveTo>
                <a:lnTo>
                  <a:pt x="63809" y="575730"/>
                </a:lnTo>
                <a:lnTo>
                  <a:pt x="43624" y="589343"/>
                </a:lnTo>
                <a:lnTo>
                  <a:pt x="30011" y="609528"/>
                </a:lnTo>
                <a:lnTo>
                  <a:pt x="25019" y="634238"/>
                </a:lnTo>
                <a:lnTo>
                  <a:pt x="30011" y="658947"/>
                </a:lnTo>
                <a:lnTo>
                  <a:pt x="43624" y="679132"/>
                </a:lnTo>
                <a:lnTo>
                  <a:pt x="63809" y="692745"/>
                </a:lnTo>
                <a:lnTo>
                  <a:pt x="88519" y="697738"/>
                </a:lnTo>
                <a:lnTo>
                  <a:pt x="113228" y="692745"/>
                </a:lnTo>
                <a:lnTo>
                  <a:pt x="133413" y="679132"/>
                </a:lnTo>
                <a:lnTo>
                  <a:pt x="147026" y="658947"/>
                </a:lnTo>
                <a:lnTo>
                  <a:pt x="150735" y="640588"/>
                </a:lnTo>
                <a:lnTo>
                  <a:pt x="88519" y="640588"/>
                </a:lnTo>
                <a:lnTo>
                  <a:pt x="88519" y="627888"/>
                </a:lnTo>
                <a:lnTo>
                  <a:pt x="150735" y="627888"/>
                </a:lnTo>
                <a:lnTo>
                  <a:pt x="147026" y="609528"/>
                </a:lnTo>
                <a:lnTo>
                  <a:pt x="133413" y="589343"/>
                </a:lnTo>
                <a:lnTo>
                  <a:pt x="113228" y="575730"/>
                </a:lnTo>
                <a:lnTo>
                  <a:pt x="88519" y="570738"/>
                </a:lnTo>
                <a:close/>
              </a:path>
              <a:path w="152400" h="697864">
                <a:moveTo>
                  <a:pt x="12700" y="0"/>
                </a:moveTo>
                <a:lnTo>
                  <a:pt x="0" y="0"/>
                </a:lnTo>
                <a:lnTo>
                  <a:pt x="0" y="640588"/>
                </a:lnTo>
                <a:lnTo>
                  <a:pt x="26302" y="640588"/>
                </a:lnTo>
                <a:lnTo>
                  <a:pt x="25019" y="634238"/>
                </a:lnTo>
                <a:lnTo>
                  <a:pt x="12700" y="634238"/>
                </a:lnTo>
                <a:lnTo>
                  <a:pt x="6350" y="627888"/>
                </a:lnTo>
                <a:lnTo>
                  <a:pt x="12700" y="627888"/>
                </a:lnTo>
                <a:lnTo>
                  <a:pt x="12700" y="0"/>
                </a:lnTo>
                <a:close/>
              </a:path>
              <a:path w="152400" h="697864">
                <a:moveTo>
                  <a:pt x="150735" y="627888"/>
                </a:moveTo>
                <a:lnTo>
                  <a:pt x="88519" y="627888"/>
                </a:lnTo>
                <a:lnTo>
                  <a:pt x="88519" y="640588"/>
                </a:lnTo>
                <a:lnTo>
                  <a:pt x="150735" y="640588"/>
                </a:lnTo>
                <a:lnTo>
                  <a:pt x="152019" y="634238"/>
                </a:lnTo>
                <a:lnTo>
                  <a:pt x="150735" y="627888"/>
                </a:lnTo>
                <a:close/>
              </a:path>
              <a:path w="152400" h="697864">
                <a:moveTo>
                  <a:pt x="12700" y="627888"/>
                </a:moveTo>
                <a:lnTo>
                  <a:pt x="6350" y="627888"/>
                </a:lnTo>
                <a:lnTo>
                  <a:pt x="12700" y="634238"/>
                </a:lnTo>
                <a:lnTo>
                  <a:pt x="12700" y="627888"/>
                </a:lnTo>
                <a:close/>
              </a:path>
              <a:path w="152400" h="697864">
                <a:moveTo>
                  <a:pt x="26302" y="627888"/>
                </a:moveTo>
                <a:lnTo>
                  <a:pt x="12700" y="627888"/>
                </a:lnTo>
                <a:lnTo>
                  <a:pt x="12700" y="634238"/>
                </a:lnTo>
                <a:lnTo>
                  <a:pt x="25019" y="634238"/>
                </a:lnTo>
                <a:lnTo>
                  <a:pt x="26302" y="627888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oogle Shape;94;p13">
            <a:extLst>
              <a:ext uri="{FF2B5EF4-FFF2-40B4-BE49-F238E27FC236}">
                <a16:creationId xmlns:a16="http://schemas.microsoft.com/office/drawing/2014/main" id="{2BDF750F-C24D-1ED7-8B7E-14510B73705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5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B5BA-6671-64C5-DD60-514042C7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0F89E-0779-478B-7669-F43B5B30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" y="6817662"/>
            <a:ext cx="12192000" cy="50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15977C-009B-3DFB-D5AA-9ED28613FE82}"/>
              </a:ext>
            </a:extLst>
          </p:cNvPr>
          <p:cNvSpPr txBox="1">
            <a:spLocks/>
          </p:cNvSpPr>
          <p:nvPr/>
        </p:nvSpPr>
        <p:spPr>
          <a:xfrm>
            <a:off x="216471" y="217283"/>
            <a:ext cx="9002400" cy="434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90576">
              <a:defRPr/>
            </a:pPr>
            <a:r>
              <a:rPr lang="nn-NO" sz="2800" b="1" dirty="0">
                <a:solidFill>
                  <a:prstClr val="black"/>
                </a:solidFill>
                <a:latin typeface="Segoe UI"/>
              </a:rPr>
              <a:t>TENDER DAN KEBUTUHAN DATA (EXISTING)</a:t>
            </a:r>
          </a:p>
        </p:txBody>
      </p:sp>
      <p:sp>
        <p:nvSpPr>
          <p:cNvPr id="10" name="Freeform 27">
            <a:extLst>
              <a:ext uri="{FF2B5EF4-FFF2-40B4-BE49-F238E27FC236}">
                <a16:creationId xmlns:a16="http://schemas.microsoft.com/office/drawing/2014/main" id="{4745F3D8-0655-5915-7D52-A09065A881A8}"/>
              </a:ext>
            </a:extLst>
          </p:cNvPr>
          <p:cNvSpPr/>
          <p:nvPr/>
        </p:nvSpPr>
        <p:spPr>
          <a:xfrm>
            <a:off x="-131314" y="-279372"/>
            <a:ext cx="360514" cy="1261799"/>
          </a:xfrm>
          <a:custGeom>
            <a:avLst/>
            <a:gdLst/>
            <a:ahLst/>
            <a:cxnLst/>
            <a:rect l="l" t="t" r="r" b="b"/>
            <a:pathLst>
              <a:path w="540771" h="1892699">
                <a:moveTo>
                  <a:pt x="0" y="0"/>
                </a:moveTo>
                <a:lnTo>
                  <a:pt x="540771" y="0"/>
                </a:lnTo>
                <a:lnTo>
                  <a:pt x="540771" y="1892699"/>
                </a:lnTo>
                <a:lnTo>
                  <a:pt x="0" y="189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8B1B9C3F-652C-39D1-C003-0915E4E79CAF}"/>
              </a:ext>
            </a:extLst>
          </p:cNvPr>
          <p:cNvSpPr txBox="1"/>
          <p:nvPr/>
        </p:nvSpPr>
        <p:spPr>
          <a:xfrm>
            <a:off x="5654806" y="4128095"/>
            <a:ext cx="1286200" cy="26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270">
              <a:lnSpc>
                <a:spcPts val="1900"/>
              </a:lnSpc>
              <a:spcBef>
                <a:spcPts val="180"/>
              </a:spcBef>
            </a:pPr>
            <a:r>
              <a:rPr sz="1600" b="1" spc="-210" dirty="0">
                <a:latin typeface="Century Gothic" panose="020B0502020202020204" pitchFamily="34" charset="0"/>
                <a:cs typeface="Arial MT"/>
              </a:rPr>
              <a:t>T</a:t>
            </a:r>
            <a:r>
              <a:rPr sz="1600" b="1" spc="25" dirty="0">
                <a:latin typeface="Century Gothic" panose="020B0502020202020204" pitchFamily="34" charset="0"/>
                <a:cs typeface="Arial MT"/>
              </a:rPr>
              <a:t>ender </a:t>
            </a:r>
            <a:endParaRPr sz="1600" b="1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489000AF-6922-B8E9-9D77-8AADF3E57CD4}"/>
              </a:ext>
            </a:extLst>
          </p:cNvPr>
          <p:cNvSpPr txBox="1"/>
          <p:nvPr/>
        </p:nvSpPr>
        <p:spPr>
          <a:xfrm>
            <a:off x="1928306" y="2322676"/>
            <a:ext cx="522605" cy="26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7465">
              <a:lnSpc>
                <a:spcPts val="1900"/>
              </a:lnSpc>
              <a:spcBef>
                <a:spcPts val="180"/>
              </a:spcBef>
            </a:pPr>
            <a:r>
              <a:rPr sz="1600" b="1" spc="5" dirty="0">
                <a:latin typeface="Century Gothic" panose="020B0502020202020204" pitchFamily="34" charset="0"/>
                <a:cs typeface="Arial MT"/>
              </a:rPr>
              <a:t>SBU</a:t>
            </a:r>
            <a:endParaRPr sz="1600" b="1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C2B0AB1C-CE83-B681-C156-42847E68C800}"/>
              </a:ext>
            </a:extLst>
          </p:cNvPr>
          <p:cNvSpPr txBox="1"/>
          <p:nvPr/>
        </p:nvSpPr>
        <p:spPr>
          <a:xfrm>
            <a:off x="6872643" y="2316316"/>
            <a:ext cx="1353008" cy="26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53670" marR="5080" indent="-141605">
              <a:lnSpc>
                <a:spcPts val="1900"/>
              </a:lnSpc>
              <a:spcBef>
                <a:spcPts val="180"/>
              </a:spcBef>
            </a:pPr>
            <a:r>
              <a:rPr sz="1600" b="1" spc="15" dirty="0" err="1">
                <a:latin typeface="Century Gothic" panose="020B0502020202020204" pitchFamily="34" charset="0"/>
                <a:cs typeface="Arial MT"/>
              </a:rPr>
              <a:t>Pengalaman</a:t>
            </a:r>
            <a:endParaRPr sz="1600" b="1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B4248D74-A57F-671F-FA41-7D8E0EDB660F}"/>
              </a:ext>
            </a:extLst>
          </p:cNvPr>
          <p:cNvSpPr txBox="1"/>
          <p:nvPr/>
        </p:nvSpPr>
        <p:spPr>
          <a:xfrm>
            <a:off x="9186160" y="2331177"/>
            <a:ext cx="1497330" cy="51039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12700" algn="ctr">
              <a:lnSpc>
                <a:spcPts val="1900"/>
              </a:lnSpc>
              <a:spcBef>
                <a:spcPts val="180"/>
              </a:spcBef>
            </a:pPr>
            <a:r>
              <a:rPr sz="1600" b="1" spc="25" dirty="0">
                <a:latin typeface="Century Gothic" panose="020B0502020202020204" pitchFamily="34" charset="0"/>
                <a:cs typeface="Arial MT"/>
              </a:rPr>
              <a:t>Sumber </a:t>
            </a:r>
            <a:r>
              <a:rPr sz="1600" b="1" spc="30" dirty="0">
                <a:latin typeface="Century Gothic" panose="020B0502020202020204" pitchFamily="34" charset="0"/>
                <a:cs typeface="Arial MT"/>
              </a:rPr>
              <a:t> </a:t>
            </a:r>
            <a:r>
              <a:rPr sz="1600" b="1" spc="25" dirty="0" err="1">
                <a:latin typeface="Century Gothic" panose="020B0502020202020204" pitchFamily="34" charset="0"/>
                <a:cs typeface="Arial MT"/>
              </a:rPr>
              <a:t>daya</a:t>
            </a:r>
            <a:r>
              <a:rPr sz="1600" b="1" spc="-40" dirty="0">
                <a:latin typeface="Century Gothic" panose="020B0502020202020204" pitchFamily="34" charset="0"/>
                <a:cs typeface="Arial MT"/>
              </a:rPr>
              <a:t> </a:t>
            </a:r>
            <a:r>
              <a:rPr sz="1600" b="1" spc="40" dirty="0" err="1">
                <a:latin typeface="Century Gothic" panose="020B0502020202020204" pitchFamily="34" charset="0"/>
                <a:cs typeface="Arial MT"/>
              </a:rPr>
              <a:t>terkontrak</a:t>
            </a:r>
            <a:endParaRPr sz="1600" b="1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2416945F-3118-F199-0002-9D969CF4C138}"/>
              </a:ext>
            </a:extLst>
          </p:cNvPr>
          <p:cNvSpPr/>
          <p:nvPr/>
        </p:nvSpPr>
        <p:spPr>
          <a:xfrm flipV="1">
            <a:off x="3211996" y="3059816"/>
            <a:ext cx="5328416" cy="45719"/>
          </a:xfrm>
          <a:custGeom>
            <a:avLst/>
            <a:gdLst/>
            <a:ahLst/>
            <a:cxnLst/>
            <a:rect l="l" t="t" r="r" b="b"/>
            <a:pathLst>
              <a:path w="4611370">
                <a:moveTo>
                  <a:pt x="0" y="0"/>
                </a:moveTo>
                <a:lnTo>
                  <a:pt x="461103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>
              <a:solidFill>
                <a:srgbClr val="FF0000"/>
              </a:solidFill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C83C197B-368D-D974-7FAF-4DE038CA3E56}"/>
              </a:ext>
            </a:extLst>
          </p:cNvPr>
          <p:cNvSpPr txBox="1"/>
          <p:nvPr/>
        </p:nvSpPr>
        <p:spPr>
          <a:xfrm>
            <a:off x="4503577" y="2334721"/>
            <a:ext cx="1211174" cy="26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0010" marR="5080" indent="-67945">
              <a:lnSpc>
                <a:spcPts val="1900"/>
              </a:lnSpc>
              <a:spcBef>
                <a:spcPts val="180"/>
              </a:spcBef>
            </a:pPr>
            <a:r>
              <a:rPr sz="1600" b="1" spc="15" dirty="0" err="1">
                <a:latin typeface="Century Gothic" panose="020B0502020202020204" pitchFamily="34" charset="0"/>
                <a:cs typeface="Arial MT"/>
              </a:rPr>
              <a:t>Peralatan</a:t>
            </a:r>
            <a:r>
              <a:rPr sz="1600" b="1" spc="15" dirty="0">
                <a:latin typeface="Century Gothic" panose="020B0502020202020204" pitchFamily="34" charset="0"/>
                <a:cs typeface="Arial MT"/>
              </a:rPr>
              <a:t>  </a:t>
            </a:r>
            <a:endParaRPr sz="1600" b="1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63DD9A6A-7478-ED75-C919-B64BBC2A4618}"/>
              </a:ext>
            </a:extLst>
          </p:cNvPr>
          <p:cNvSpPr txBox="1"/>
          <p:nvPr/>
        </p:nvSpPr>
        <p:spPr>
          <a:xfrm>
            <a:off x="5089960" y="2823407"/>
            <a:ext cx="19238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 MT"/>
                <a:cs typeface="Arial MT"/>
              </a:rPr>
              <a:t>BELUM</a:t>
            </a:r>
            <a:r>
              <a:rPr sz="1200" b="1" spc="-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b="1" spc="-40" dirty="0">
                <a:solidFill>
                  <a:srgbClr val="FF0000"/>
                </a:solidFill>
                <a:latin typeface="Arial MT"/>
                <a:cs typeface="Arial MT"/>
              </a:rPr>
              <a:t>TERINTEGRASI</a:t>
            </a:r>
            <a:endParaRPr sz="1200" b="1" dirty="0">
              <a:solidFill>
                <a:srgbClr val="FF0000"/>
              </a:solidFill>
              <a:latin typeface="Arial MT"/>
              <a:cs typeface="Arial MT"/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356B75D1-5F84-9C5A-CFC4-141048E50870}"/>
              </a:ext>
            </a:extLst>
          </p:cNvPr>
          <p:cNvSpPr txBox="1"/>
          <p:nvPr/>
        </p:nvSpPr>
        <p:spPr>
          <a:xfrm>
            <a:off x="5654806" y="5624815"/>
            <a:ext cx="891540" cy="26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5425">
              <a:lnSpc>
                <a:spcPts val="1900"/>
              </a:lnSpc>
              <a:spcBef>
                <a:spcPts val="180"/>
              </a:spcBef>
            </a:pPr>
            <a:r>
              <a:rPr sz="1600" b="1" spc="-15" dirty="0">
                <a:latin typeface="Century Gothic" panose="020B0502020202020204" pitchFamily="34" charset="0"/>
                <a:cs typeface="Arial MT"/>
              </a:rPr>
              <a:t>HPS</a:t>
            </a:r>
            <a:endParaRPr sz="1600" b="1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E24C5C0A-23A0-89ED-9EC3-4E46EF81945C}"/>
              </a:ext>
            </a:extLst>
          </p:cNvPr>
          <p:cNvSpPr/>
          <p:nvPr/>
        </p:nvSpPr>
        <p:spPr>
          <a:xfrm flipV="1">
            <a:off x="3211996" y="4492796"/>
            <a:ext cx="5328416" cy="45719"/>
          </a:xfrm>
          <a:custGeom>
            <a:avLst/>
            <a:gdLst/>
            <a:ahLst/>
            <a:cxnLst/>
            <a:rect l="l" t="t" r="r" b="b"/>
            <a:pathLst>
              <a:path w="4611370">
                <a:moveTo>
                  <a:pt x="0" y="0"/>
                </a:moveTo>
                <a:lnTo>
                  <a:pt x="461103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b="1">
              <a:solidFill>
                <a:srgbClr val="FF0000"/>
              </a:solidFill>
            </a:endParaRPr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id="{83965155-645C-26CC-36F6-7A6E7223D681}"/>
              </a:ext>
            </a:extLst>
          </p:cNvPr>
          <p:cNvSpPr txBox="1"/>
          <p:nvPr/>
        </p:nvSpPr>
        <p:spPr>
          <a:xfrm>
            <a:off x="5098433" y="4567682"/>
            <a:ext cx="19238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 MT"/>
                <a:cs typeface="Arial MT"/>
              </a:rPr>
              <a:t>BELUM</a:t>
            </a:r>
            <a:r>
              <a:rPr sz="1200" b="1" spc="-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b="1" spc="-40" dirty="0">
                <a:solidFill>
                  <a:srgbClr val="FF0000"/>
                </a:solidFill>
                <a:latin typeface="Arial MT"/>
                <a:cs typeface="Arial MT"/>
              </a:rPr>
              <a:t>TERINTEGRASI</a:t>
            </a:r>
            <a:endParaRPr sz="1200" b="1" dirty="0">
              <a:solidFill>
                <a:srgbClr val="FF0000"/>
              </a:solidFill>
              <a:latin typeface="Arial MT"/>
              <a:cs typeface="Arial M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D898F-0E87-3343-6AB4-7F1EC2396BED}"/>
              </a:ext>
            </a:extLst>
          </p:cNvPr>
          <p:cNvSpPr/>
          <p:nvPr/>
        </p:nvSpPr>
        <p:spPr>
          <a:xfrm>
            <a:off x="9199634" y="5891555"/>
            <a:ext cx="3300194" cy="202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Sumber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Direktorat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Pengadaan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Jasa </a:t>
            </a:r>
            <a:r>
              <a:rPr lang="en-US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Konstruksi</a:t>
            </a:r>
            <a:endParaRPr lang="en-ID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D6A8B2-BA2A-72A9-1C1C-2ABB6490F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817" y="1428476"/>
            <a:ext cx="2316202" cy="5478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1EC9AC-1E8C-2119-92E9-DF333357E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682" y="1428475"/>
            <a:ext cx="2013842" cy="5478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5EB064-B1F4-79B6-255E-1362D5894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356" y="1409698"/>
            <a:ext cx="2199005" cy="566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C46FBA-404A-EBDA-FDE2-DE06C1F7A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7759" y="1148328"/>
            <a:ext cx="1074131" cy="1164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0BD0B7-377B-DE4E-FB9C-7220B8C38A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446" y="3350543"/>
            <a:ext cx="1847945" cy="749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1A397B-A7B5-B883-E744-2EAF219C9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7436" y="4821515"/>
            <a:ext cx="1417650" cy="716973"/>
          </a:xfrm>
          <a:prstGeom prst="rect">
            <a:avLst/>
          </a:prstGeom>
        </p:spPr>
      </p:pic>
      <p:pic>
        <p:nvPicPr>
          <p:cNvPr id="26" name="Google Shape;94;p13">
            <a:extLst>
              <a:ext uri="{FF2B5EF4-FFF2-40B4-BE49-F238E27FC236}">
                <a16:creationId xmlns:a16="http://schemas.microsoft.com/office/drawing/2014/main" id="{74A420A3-B73F-DF2D-4DE0-EE71F2C4192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10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BB5BA-6671-64C5-DD60-514042C7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0F89E-0779-478B-7669-F43B5B30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" y="6817663"/>
            <a:ext cx="12192000" cy="505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BF68BC-6840-47F9-2D21-3E5CE487869E}"/>
              </a:ext>
            </a:extLst>
          </p:cNvPr>
          <p:cNvGrpSpPr/>
          <p:nvPr/>
        </p:nvGrpSpPr>
        <p:grpSpPr>
          <a:xfrm>
            <a:off x="5143673" y="1495651"/>
            <a:ext cx="660448" cy="678887"/>
            <a:chOff x="6563134" y="412396"/>
            <a:chExt cx="609644" cy="62666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638B9E-FF28-8E22-BA74-31A2B4375DFB}"/>
                </a:ext>
              </a:extLst>
            </p:cNvPr>
            <p:cNvSpPr/>
            <p:nvPr/>
          </p:nvSpPr>
          <p:spPr>
            <a:xfrm>
              <a:off x="6563134" y="412396"/>
              <a:ext cx="609644" cy="62666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87">
                <a:defRPr/>
              </a:pPr>
              <a:endParaRPr lang="en-US" sz="12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" name="Freeform 108">
              <a:extLst>
                <a:ext uri="{FF2B5EF4-FFF2-40B4-BE49-F238E27FC236}">
                  <a16:creationId xmlns:a16="http://schemas.microsoft.com/office/drawing/2014/main" id="{D74583BA-F3E8-F50A-86BB-094C0C329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7121" y="540941"/>
              <a:ext cx="209876" cy="260595"/>
            </a:xfrm>
            <a:custGeom>
              <a:avLst/>
              <a:gdLst>
                <a:gd name="T0" fmla="*/ 58 w 61"/>
                <a:gd name="T1" fmla="*/ 0 h 71"/>
                <a:gd name="T2" fmla="*/ 7 w 61"/>
                <a:gd name="T3" fmla="*/ 0 h 71"/>
                <a:gd name="T4" fmla="*/ 0 w 61"/>
                <a:gd name="T5" fmla="*/ 5 h 71"/>
                <a:gd name="T6" fmla="*/ 7 w 61"/>
                <a:gd name="T7" fmla="*/ 5 h 71"/>
                <a:gd name="T8" fmla="*/ 53 w 61"/>
                <a:gd name="T9" fmla="*/ 5 h 71"/>
                <a:gd name="T10" fmla="*/ 56 w 61"/>
                <a:gd name="T11" fmla="*/ 7 h 71"/>
                <a:gd name="T12" fmla="*/ 56 w 61"/>
                <a:gd name="T13" fmla="*/ 64 h 71"/>
                <a:gd name="T14" fmla="*/ 53 w 61"/>
                <a:gd name="T15" fmla="*/ 64 h 71"/>
                <a:gd name="T16" fmla="*/ 53 w 61"/>
                <a:gd name="T17" fmla="*/ 7 h 71"/>
                <a:gd name="T18" fmla="*/ 10 w 61"/>
                <a:gd name="T19" fmla="*/ 7 h 71"/>
                <a:gd name="T20" fmla="*/ 10 w 61"/>
                <a:gd name="T21" fmla="*/ 7 h 71"/>
                <a:gd name="T22" fmla="*/ 7 w 61"/>
                <a:gd name="T23" fmla="*/ 7 h 71"/>
                <a:gd name="T24" fmla="*/ 4 w 61"/>
                <a:gd name="T25" fmla="*/ 7 h 71"/>
                <a:gd name="T26" fmla="*/ 0 w 61"/>
                <a:gd name="T27" fmla="*/ 7 h 71"/>
                <a:gd name="T28" fmla="*/ 0 w 61"/>
                <a:gd name="T29" fmla="*/ 71 h 71"/>
                <a:gd name="T30" fmla="*/ 4 w 61"/>
                <a:gd name="T31" fmla="*/ 71 h 71"/>
                <a:gd name="T32" fmla="*/ 7 w 61"/>
                <a:gd name="T33" fmla="*/ 71 h 71"/>
                <a:gd name="T34" fmla="*/ 10 w 61"/>
                <a:gd name="T35" fmla="*/ 71 h 71"/>
                <a:gd name="T36" fmla="*/ 16 w 61"/>
                <a:gd name="T37" fmla="*/ 71 h 71"/>
                <a:gd name="T38" fmla="*/ 53 w 61"/>
                <a:gd name="T39" fmla="*/ 71 h 71"/>
                <a:gd name="T40" fmla="*/ 53 w 61"/>
                <a:gd name="T41" fmla="*/ 67 h 71"/>
                <a:gd name="T42" fmla="*/ 56 w 61"/>
                <a:gd name="T43" fmla="*/ 67 h 71"/>
                <a:gd name="T44" fmla="*/ 58 w 61"/>
                <a:gd name="T45" fmla="*/ 67 h 71"/>
                <a:gd name="T46" fmla="*/ 61 w 61"/>
                <a:gd name="T47" fmla="*/ 64 h 71"/>
                <a:gd name="T48" fmla="*/ 61 w 61"/>
                <a:gd name="T49" fmla="*/ 3 h 71"/>
                <a:gd name="T50" fmla="*/ 58 w 61"/>
                <a:gd name="T51" fmla="*/ 0 h 71"/>
                <a:gd name="T52" fmla="*/ 47 w 61"/>
                <a:gd name="T53" fmla="*/ 66 h 71"/>
                <a:gd name="T54" fmla="*/ 23 w 61"/>
                <a:gd name="T55" fmla="*/ 66 h 71"/>
                <a:gd name="T56" fmla="*/ 23 w 61"/>
                <a:gd name="T57" fmla="*/ 57 h 71"/>
                <a:gd name="T58" fmla="*/ 47 w 61"/>
                <a:gd name="T59" fmla="*/ 57 h 71"/>
                <a:gd name="T60" fmla="*/ 47 w 61"/>
                <a:gd name="T61" fmla="*/ 6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" h="71">
                  <a:moveTo>
                    <a:pt x="5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2" y="0"/>
                    <a:pt x="1" y="3"/>
                    <a:pt x="0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6" y="5"/>
                    <a:pt x="56" y="7"/>
                    <a:pt x="56" y="7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2" y="71"/>
                    <a:pt x="14" y="71"/>
                    <a:pt x="16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61" y="67"/>
                    <a:pt x="61" y="64"/>
                    <a:pt x="61" y="6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0"/>
                    <a:pt x="58" y="0"/>
                    <a:pt x="58" y="0"/>
                  </a:cubicBezTo>
                  <a:close/>
                  <a:moveTo>
                    <a:pt x="47" y="66"/>
                  </a:moveTo>
                  <a:cubicBezTo>
                    <a:pt x="23" y="66"/>
                    <a:pt x="23" y="66"/>
                    <a:pt x="23" y="6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47" y="57"/>
                    <a:pt x="47" y="57"/>
                    <a:pt x="47" y="57"/>
                  </a:cubicBezTo>
                  <a:lnTo>
                    <a:pt x="47" y="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87">
                <a:defRPr/>
              </a:pPr>
              <a:endParaRPr lang="en-US" sz="120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86C36B-7A76-0A4B-371C-4EDC1AE0DEEC}"/>
              </a:ext>
            </a:extLst>
          </p:cNvPr>
          <p:cNvGrpSpPr/>
          <p:nvPr/>
        </p:nvGrpSpPr>
        <p:grpSpPr>
          <a:xfrm>
            <a:off x="5114816" y="2569660"/>
            <a:ext cx="663702" cy="683514"/>
            <a:chOff x="7210409" y="2320792"/>
            <a:chExt cx="967709" cy="98813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60384A-D097-E7D6-5057-0524C4F6F6C2}"/>
                </a:ext>
              </a:extLst>
            </p:cNvPr>
            <p:cNvSpPr>
              <a:spLocks/>
            </p:cNvSpPr>
            <p:nvPr/>
          </p:nvSpPr>
          <p:spPr bwMode="auto">
            <a:xfrm rot="13100585">
              <a:off x="7210409" y="2320792"/>
              <a:ext cx="967709" cy="98813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pPr defTabSz="742987">
                <a:defRPr/>
              </a:pPr>
              <a:endParaRPr lang="en-US" sz="160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6871E08-AC68-3D66-7263-5EDA6800283F}"/>
                </a:ext>
              </a:extLst>
            </p:cNvPr>
            <p:cNvGrpSpPr/>
            <p:nvPr/>
          </p:nvGrpSpPr>
          <p:grpSpPr>
            <a:xfrm>
              <a:off x="7467605" y="2565675"/>
              <a:ext cx="419637" cy="466016"/>
              <a:chOff x="7502526" y="2405063"/>
              <a:chExt cx="301625" cy="334961"/>
            </a:xfrm>
            <a:solidFill>
              <a:schemeClr val="bg1"/>
            </a:solidFill>
          </p:grpSpPr>
          <p:sp>
            <p:nvSpPr>
              <p:cNvPr id="15" name="Freeform 112">
                <a:extLst>
                  <a:ext uri="{FF2B5EF4-FFF2-40B4-BE49-F238E27FC236}">
                    <a16:creationId xmlns:a16="http://schemas.microsoft.com/office/drawing/2014/main" id="{6EC03FFF-3FDE-CB42-2E9D-59B23D172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8901" y="2405063"/>
                <a:ext cx="95250" cy="90488"/>
              </a:xfrm>
              <a:custGeom>
                <a:avLst/>
                <a:gdLst>
                  <a:gd name="T0" fmla="*/ 19 w 25"/>
                  <a:gd name="T1" fmla="*/ 24 h 24"/>
                  <a:gd name="T2" fmla="*/ 21 w 25"/>
                  <a:gd name="T3" fmla="*/ 22 h 24"/>
                  <a:gd name="T4" fmla="*/ 19 w 25"/>
                  <a:gd name="T5" fmla="*/ 4 h 24"/>
                  <a:gd name="T6" fmla="*/ 0 w 25"/>
                  <a:gd name="T7" fmla="*/ 7 h 24"/>
                  <a:gd name="T8" fmla="*/ 0 w 25"/>
                  <a:gd name="T9" fmla="*/ 8 h 24"/>
                  <a:gd name="T10" fmla="*/ 19 w 25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24">
                    <a:moveTo>
                      <a:pt x="19" y="24"/>
                    </a:moveTo>
                    <a:cubicBezTo>
                      <a:pt x="20" y="23"/>
                      <a:pt x="20" y="23"/>
                      <a:pt x="21" y="22"/>
                    </a:cubicBezTo>
                    <a:cubicBezTo>
                      <a:pt x="25" y="17"/>
                      <a:pt x="24" y="8"/>
                      <a:pt x="19" y="4"/>
                    </a:cubicBezTo>
                    <a:cubicBezTo>
                      <a:pt x="13" y="0"/>
                      <a:pt x="5" y="1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8" y="11"/>
                      <a:pt x="15" y="17"/>
                      <a:pt x="19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defTabSz="742987">
                  <a:defRPr/>
                </a:pPr>
                <a:endParaRPr lang="en-US" sz="12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7" name="Freeform 113">
                <a:extLst>
                  <a:ext uri="{FF2B5EF4-FFF2-40B4-BE49-F238E27FC236}">
                    <a16:creationId xmlns:a16="http://schemas.microsoft.com/office/drawing/2014/main" id="{63F54A9D-7C4E-4F29-26E5-54C061CCE7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28486" y="2438398"/>
                <a:ext cx="274636" cy="301626"/>
              </a:xfrm>
              <a:custGeom>
                <a:avLst/>
                <a:gdLst>
                  <a:gd name="T0" fmla="*/ 43 w 73"/>
                  <a:gd name="T1" fmla="*/ 0 h 80"/>
                  <a:gd name="T2" fmla="*/ 42 w 73"/>
                  <a:gd name="T3" fmla="*/ 0 h 80"/>
                  <a:gd name="T4" fmla="*/ 42 w 73"/>
                  <a:gd name="T5" fmla="*/ 0 h 80"/>
                  <a:gd name="T6" fmla="*/ 41 w 73"/>
                  <a:gd name="T7" fmla="*/ 0 h 80"/>
                  <a:gd name="T8" fmla="*/ 41 w 73"/>
                  <a:gd name="T9" fmla="*/ 0 h 80"/>
                  <a:gd name="T10" fmla="*/ 40 w 73"/>
                  <a:gd name="T11" fmla="*/ 0 h 80"/>
                  <a:gd name="T12" fmla="*/ 40 w 73"/>
                  <a:gd name="T13" fmla="*/ 0 h 80"/>
                  <a:gd name="T14" fmla="*/ 39 w 73"/>
                  <a:gd name="T15" fmla="*/ 0 h 80"/>
                  <a:gd name="T16" fmla="*/ 39 w 73"/>
                  <a:gd name="T17" fmla="*/ 0 h 80"/>
                  <a:gd name="T18" fmla="*/ 38 w 73"/>
                  <a:gd name="T19" fmla="*/ 0 h 80"/>
                  <a:gd name="T20" fmla="*/ 38 w 73"/>
                  <a:gd name="T21" fmla="*/ 0 h 80"/>
                  <a:gd name="T22" fmla="*/ 37 w 73"/>
                  <a:gd name="T23" fmla="*/ 0 h 80"/>
                  <a:gd name="T24" fmla="*/ 36 w 73"/>
                  <a:gd name="T25" fmla="*/ 0 h 80"/>
                  <a:gd name="T26" fmla="*/ 35 w 73"/>
                  <a:gd name="T27" fmla="*/ 0 h 80"/>
                  <a:gd name="T28" fmla="*/ 34 w 73"/>
                  <a:gd name="T29" fmla="*/ 0 h 80"/>
                  <a:gd name="T30" fmla="*/ 33 w 73"/>
                  <a:gd name="T31" fmla="*/ 0 h 80"/>
                  <a:gd name="T32" fmla="*/ 32 w 73"/>
                  <a:gd name="T33" fmla="*/ 0 h 80"/>
                  <a:gd name="T34" fmla="*/ 32 w 73"/>
                  <a:gd name="T35" fmla="*/ 0 h 80"/>
                  <a:gd name="T36" fmla="*/ 32 w 73"/>
                  <a:gd name="T37" fmla="*/ 0 h 80"/>
                  <a:gd name="T38" fmla="*/ 32 w 73"/>
                  <a:gd name="T39" fmla="*/ 0 h 80"/>
                  <a:gd name="T40" fmla="*/ 31 w 73"/>
                  <a:gd name="T41" fmla="*/ 0 h 80"/>
                  <a:gd name="T42" fmla="*/ 31 w 73"/>
                  <a:gd name="T43" fmla="*/ 0 h 80"/>
                  <a:gd name="T44" fmla="*/ 30 w 73"/>
                  <a:gd name="T45" fmla="*/ 0 h 80"/>
                  <a:gd name="T46" fmla="*/ 0 w 73"/>
                  <a:gd name="T47" fmla="*/ 37 h 80"/>
                  <a:gd name="T48" fmla="*/ 12 w 73"/>
                  <a:gd name="T49" fmla="*/ 64 h 80"/>
                  <a:gd name="T50" fmla="*/ 7 w 73"/>
                  <a:gd name="T51" fmla="*/ 69 h 80"/>
                  <a:gd name="T52" fmla="*/ 7 w 73"/>
                  <a:gd name="T53" fmla="*/ 77 h 80"/>
                  <a:gd name="T54" fmla="*/ 14 w 73"/>
                  <a:gd name="T55" fmla="*/ 77 h 80"/>
                  <a:gd name="T56" fmla="*/ 21 w 73"/>
                  <a:gd name="T57" fmla="*/ 70 h 80"/>
                  <a:gd name="T58" fmla="*/ 36 w 73"/>
                  <a:gd name="T59" fmla="*/ 73 h 80"/>
                  <a:gd name="T60" fmla="*/ 52 w 73"/>
                  <a:gd name="T61" fmla="*/ 70 h 80"/>
                  <a:gd name="T62" fmla="*/ 58 w 73"/>
                  <a:gd name="T63" fmla="*/ 77 h 80"/>
                  <a:gd name="T64" fmla="*/ 66 w 73"/>
                  <a:gd name="T65" fmla="*/ 77 h 80"/>
                  <a:gd name="T66" fmla="*/ 66 w 73"/>
                  <a:gd name="T67" fmla="*/ 69 h 80"/>
                  <a:gd name="T68" fmla="*/ 61 w 73"/>
                  <a:gd name="T69" fmla="*/ 64 h 80"/>
                  <a:gd name="T70" fmla="*/ 73 w 73"/>
                  <a:gd name="T71" fmla="*/ 37 h 80"/>
                  <a:gd name="T72" fmla="*/ 43 w 73"/>
                  <a:gd name="T73" fmla="*/ 0 h 80"/>
                  <a:gd name="T74" fmla="*/ 36 w 73"/>
                  <a:gd name="T75" fmla="*/ 65 h 80"/>
                  <a:gd name="T76" fmla="*/ 8 w 73"/>
                  <a:gd name="T77" fmla="*/ 37 h 80"/>
                  <a:gd name="T78" fmla="*/ 36 w 73"/>
                  <a:gd name="T79" fmla="*/ 8 h 80"/>
                  <a:gd name="T80" fmla="*/ 64 w 73"/>
                  <a:gd name="T81" fmla="*/ 37 h 80"/>
                  <a:gd name="T82" fmla="*/ 36 w 73"/>
                  <a:gd name="T83" fmla="*/ 6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" h="80">
                    <a:moveTo>
                      <a:pt x="43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7" y="0"/>
                    </a:cubicBezTo>
                    <a:cubicBezTo>
                      <a:pt x="37" y="0"/>
                      <a:pt x="37" y="0"/>
                      <a:pt x="36" y="0"/>
                    </a:cubicBezTo>
                    <a:cubicBezTo>
                      <a:pt x="36" y="0"/>
                      <a:pt x="36" y="0"/>
                      <a:pt x="35" y="0"/>
                    </a:cubicBezTo>
                    <a:cubicBezTo>
                      <a:pt x="35" y="0"/>
                      <a:pt x="35" y="0"/>
                      <a:pt x="34" y="0"/>
                    </a:cubicBezTo>
                    <a:cubicBezTo>
                      <a:pt x="34" y="0"/>
                      <a:pt x="34" y="0"/>
                      <a:pt x="33" y="0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4"/>
                      <a:pt x="0" y="19"/>
                      <a:pt x="0" y="37"/>
                    </a:cubicBezTo>
                    <a:cubicBezTo>
                      <a:pt x="0" y="47"/>
                      <a:pt x="4" y="57"/>
                      <a:pt x="12" y="64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4" y="71"/>
                      <a:pt x="5" y="77"/>
                      <a:pt x="7" y="77"/>
                    </a:cubicBezTo>
                    <a:cubicBezTo>
                      <a:pt x="9" y="79"/>
                      <a:pt x="12" y="79"/>
                      <a:pt x="14" y="77"/>
                    </a:cubicBezTo>
                    <a:cubicBezTo>
                      <a:pt x="16" y="75"/>
                      <a:pt x="20" y="72"/>
                      <a:pt x="21" y="70"/>
                    </a:cubicBezTo>
                    <a:cubicBezTo>
                      <a:pt x="25" y="72"/>
                      <a:pt x="31" y="73"/>
                      <a:pt x="36" y="73"/>
                    </a:cubicBezTo>
                    <a:cubicBezTo>
                      <a:pt x="42" y="73"/>
                      <a:pt x="47" y="72"/>
                      <a:pt x="52" y="70"/>
                    </a:cubicBezTo>
                    <a:cubicBezTo>
                      <a:pt x="53" y="72"/>
                      <a:pt x="57" y="75"/>
                      <a:pt x="58" y="77"/>
                    </a:cubicBezTo>
                    <a:cubicBezTo>
                      <a:pt x="62" y="80"/>
                      <a:pt x="65" y="77"/>
                      <a:pt x="66" y="77"/>
                    </a:cubicBezTo>
                    <a:cubicBezTo>
                      <a:pt x="68" y="74"/>
                      <a:pt x="68" y="71"/>
                      <a:pt x="66" y="69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8" y="57"/>
                      <a:pt x="73" y="47"/>
                      <a:pt x="73" y="37"/>
                    </a:cubicBezTo>
                    <a:cubicBezTo>
                      <a:pt x="73" y="19"/>
                      <a:pt x="60" y="4"/>
                      <a:pt x="43" y="0"/>
                    </a:cubicBezTo>
                    <a:close/>
                    <a:moveTo>
                      <a:pt x="36" y="65"/>
                    </a:moveTo>
                    <a:cubicBezTo>
                      <a:pt x="21" y="65"/>
                      <a:pt x="8" y="52"/>
                      <a:pt x="8" y="37"/>
                    </a:cubicBezTo>
                    <a:cubicBezTo>
                      <a:pt x="8" y="21"/>
                      <a:pt x="21" y="8"/>
                      <a:pt x="36" y="8"/>
                    </a:cubicBezTo>
                    <a:cubicBezTo>
                      <a:pt x="52" y="8"/>
                      <a:pt x="64" y="21"/>
                      <a:pt x="64" y="37"/>
                    </a:cubicBezTo>
                    <a:cubicBezTo>
                      <a:pt x="64" y="52"/>
                      <a:pt x="52" y="65"/>
                      <a:pt x="36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defTabSz="742987">
                  <a:defRPr/>
                </a:pPr>
                <a:endParaRPr lang="en-US" sz="12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8" name="Freeform 114">
                <a:extLst>
                  <a:ext uri="{FF2B5EF4-FFF2-40B4-BE49-F238E27FC236}">
                    <a16:creationId xmlns:a16="http://schemas.microsoft.com/office/drawing/2014/main" id="{15650893-9100-D82B-6A2E-722DC7F52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2526" y="2405063"/>
                <a:ext cx="98425" cy="90488"/>
              </a:xfrm>
              <a:custGeom>
                <a:avLst/>
                <a:gdLst>
                  <a:gd name="T0" fmla="*/ 6 w 26"/>
                  <a:gd name="T1" fmla="*/ 24 h 24"/>
                  <a:gd name="T2" fmla="*/ 26 w 26"/>
                  <a:gd name="T3" fmla="*/ 8 h 24"/>
                  <a:gd name="T4" fmla="*/ 25 w 26"/>
                  <a:gd name="T5" fmla="*/ 7 h 24"/>
                  <a:gd name="T6" fmla="*/ 7 w 26"/>
                  <a:gd name="T7" fmla="*/ 4 h 24"/>
                  <a:gd name="T8" fmla="*/ 5 w 26"/>
                  <a:gd name="T9" fmla="*/ 22 h 24"/>
                  <a:gd name="T10" fmla="*/ 6 w 26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6" y="24"/>
                    </a:moveTo>
                    <a:cubicBezTo>
                      <a:pt x="11" y="17"/>
                      <a:pt x="18" y="11"/>
                      <a:pt x="26" y="8"/>
                    </a:cubicBezTo>
                    <a:cubicBezTo>
                      <a:pt x="26" y="7"/>
                      <a:pt x="25" y="7"/>
                      <a:pt x="25" y="7"/>
                    </a:cubicBezTo>
                    <a:cubicBezTo>
                      <a:pt x="21" y="1"/>
                      <a:pt x="13" y="0"/>
                      <a:pt x="7" y="4"/>
                    </a:cubicBezTo>
                    <a:cubicBezTo>
                      <a:pt x="1" y="8"/>
                      <a:pt x="0" y="17"/>
                      <a:pt x="5" y="22"/>
                    </a:cubicBezTo>
                    <a:cubicBezTo>
                      <a:pt x="5" y="23"/>
                      <a:pt x="6" y="23"/>
                      <a:pt x="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defTabSz="742987">
                  <a:defRPr/>
                </a:pPr>
                <a:endParaRPr lang="en-US" sz="12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0" name="Freeform 115">
                <a:extLst>
                  <a:ext uri="{FF2B5EF4-FFF2-40B4-BE49-F238E27FC236}">
                    <a16:creationId xmlns:a16="http://schemas.microsoft.com/office/drawing/2014/main" id="{DE22A1E6-7B13-8E35-5C10-34D02B536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0163" y="2476501"/>
                <a:ext cx="11113" cy="44450"/>
              </a:xfrm>
              <a:custGeom>
                <a:avLst/>
                <a:gdLst>
                  <a:gd name="T0" fmla="*/ 1 w 3"/>
                  <a:gd name="T1" fmla="*/ 12 h 12"/>
                  <a:gd name="T2" fmla="*/ 3 w 3"/>
                  <a:gd name="T3" fmla="*/ 10 h 12"/>
                  <a:gd name="T4" fmla="*/ 3 w 3"/>
                  <a:gd name="T5" fmla="*/ 2 h 12"/>
                  <a:gd name="T6" fmla="*/ 1 w 3"/>
                  <a:gd name="T7" fmla="*/ 0 h 12"/>
                  <a:gd name="T8" fmla="*/ 0 w 3"/>
                  <a:gd name="T9" fmla="*/ 2 h 12"/>
                  <a:gd name="T10" fmla="*/ 0 w 3"/>
                  <a:gd name="T11" fmla="*/ 10 h 12"/>
                  <a:gd name="T12" fmla="*/ 1 w 3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1" y="12"/>
                    </a:moveTo>
                    <a:cubicBezTo>
                      <a:pt x="2" y="12"/>
                      <a:pt x="3" y="11"/>
                      <a:pt x="3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2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defTabSz="742987">
                  <a:defRPr/>
                </a:pPr>
                <a:endParaRPr lang="en-US" sz="12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1" name="Freeform 116">
                <a:extLst>
                  <a:ext uri="{FF2B5EF4-FFF2-40B4-BE49-F238E27FC236}">
                    <a16:creationId xmlns:a16="http://schemas.microsoft.com/office/drawing/2014/main" id="{E65ECF0F-BC5B-3D98-B930-941E74C22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1738" y="2570163"/>
                <a:ext cx="44450" cy="11113"/>
              </a:xfrm>
              <a:custGeom>
                <a:avLst/>
                <a:gdLst>
                  <a:gd name="T0" fmla="*/ 10 w 12"/>
                  <a:gd name="T1" fmla="*/ 0 h 3"/>
                  <a:gd name="T2" fmla="*/ 2 w 12"/>
                  <a:gd name="T3" fmla="*/ 0 h 3"/>
                  <a:gd name="T4" fmla="*/ 0 w 12"/>
                  <a:gd name="T5" fmla="*/ 2 h 3"/>
                  <a:gd name="T6" fmla="*/ 2 w 12"/>
                  <a:gd name="T7" fmla="*/ 3 h 3"/>
                  <a:gd name="T8" fmla="*/ 10 w 12"/>
                  <a:gd name="T9" fmla="*/ 3 h 3"/>
                  <a:gd name="T10" fmla="*/ 12 w 12"/>
                  <a:gd name="T11" fmla="*/ 2 h 3"/>
                  <a:gd name="T12" fmla="*/ 10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defTabSz="742987">
                  <a:defRPr/>
                </a:pPr>
                <a:endParaRPr lang="en-US" sz="12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Freeform 117">
                <a:extLst>
                  <a:ext uri="{FF2B5EF4-FFF2-40B4-BE49-F238E27FC236}">
                    <a16:creationId xmlns:a16="http://schemas.microsoft.com/office/drawing/2014/main" id="{EB1BAF90-9DDC-8AE7-C980-F76C0CA41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8901" y="2570163"/>
                <a:ext cx="46038" cy="11113"/>
              </a:xfrm>
              <a:custGeom>
                <a:avLst/>
                <a:gdLst>
                  <a:gd name="T0" fmla="*/ 10 w 12"/>
                  <a:gd name="T1" fmla="*/ 0 h 3"/>
                  <a:gd name="T2" fmla="*/ 2 w 12"/>
                  <a:gd name="T3" fmla="*/ 0 h 3"/>
                  <a:gd name="T4" fmla="*/ 0 w 12"/>
                  <a:gd name="T5" fmla="*/ 2 h 3"/>
                  <a:gd name="T6" fmla="*/ 2 w 12"/>
                  <a:gd name="T7" fmla="*/ 3 h 3"/>
                  <a:gd name="T8" fmla="*/ 10 w 12"/>
                  <a:gd name="T9" fmla="*/ 3 h 3"/>
                  <a:gd name="T10" fmla="*/ 12 w 12"/>
                  <a:gd name="T11" fmla="*/ 2 h 3"/>
                  <a:gd name="T12" fmla="*/ 10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defTabSz="742987">
                  <a:defRPr/>
                </a:pPr>
                <a:endParaRPr lang="en-US" sz="12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Freeform 118">
                <a:extLst>
                  <a:ext uri="{FF2B5EF4-FFF2-40B4-BE49-F238E27FC236}">
                    <a16:creationId xmlns:a16="http://schemas.microsoft.com/office/drawing/2014/main" id="{26A96F8F-83ED-68CD-B225-098B07A61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0163" y="2633663"/>
                <a:ext cx="11113" cy="46038"/>
              </a:xfrm>
              <a:custGeom>
                <a:avLst/>
                <a:gdLst>
                  <a:gd name="T0" fmla="*/ 1 w 3"/>
                  <a:gd name="T1" fmla="*/ 0 h 12"/>
                  <a:gd name="T2" fmla="*/ 0 w 3"/>
                  <a:gd name="T3" fmla="*/ 1 h 12"/>
                  <a:gd name="T4" fmla="*/ 0 w 3"/>
                  <a:gd name="T5" fmla="*/ 10 h 12"/>
                  <a:gd name="T6" fmla="*/ 1 w 3"/>
                  <a:gd name="T7" fmla="*/ 12 h 12"/>
                  <a:gd name="T8" fmla="*/ 3 w 3"/>
                  <a:gd name="T9" fmla="*/ 10 h 12"/>
                  <a:gd name="T10" fmla="*/ 3 w 3"/>
                  <a:gd name="T11" fmla="*/ 1 h 12"/>
                  <a:gd name="T12" fmla="*/ 1 w 3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2"/>
                      <a:pt x="1" y="12"/>
                    </a:cubicBezTo>
                    <a:cubicBezTo>
                      <a:pt x="2" y="12"/>
                      <a:pt x="3" y="11"/>
                      <a:pt x="3" y="1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defTabSz="742987">
                  <a:defRPr/>
                </a:pPr>
                <a:endParaRPr lang="en-US" sz="12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5" name="Freeform 119">
                <a:extLst>
                  <a:ext uri="{FF2B5EF4-FFF2-40B4-BE49-F238E27FC236}">
                    <a16:creationId xmlns:a16="http://schemas.microsoft.com/office/drawing/2014/main" id="{2E0D3F76-BF76-F596-4C71-026E802BC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2506663"/>
                <a:ext cx="128588" cy="85725"/>
              </a:xfrm>
              <a:custGeom>
                <a:avLst/>
                <a:gdLst>
                  <a:gd name="T0" fmla="*/ 18 w 34"/>
                  <a:gd name="T1" fmla="*/ 18 h 23"/>
                  <a:gd name="T2" fmla="*/ 33 w 34"/>
                  <a:gd name="T3" fmla="*/ 3 h 23"/>
                  <a:gd name="T4" fmla="*/ 34 w 34"/>
                  <a:gd name="T5" fmla="*/ 2 h 23"/>
                  <a:gd name="T6" fmla="*/ 33 w 34"/>
                  <a:gd name="T7" fmla="*/ 1 h 23"/>
                  <a:gd name="T8" fmla="*/ 32 w 34"/>
                  <a:gd name="T9" fmla="*/ 0 h 23"/>
                  <a:gd name="T10" fmla="*/ 31 w 34"/>
                  <a:gd name="T11" fmla="*/ 1 h 23"/>
                  <a:gd name="T12" fmla="*/ 20 w 34"/>
                  <a:gd name="T13" fmla="*/ 12 h 23"/>
                  <a:gd name="T14" fmla="*/ 16 w 34"/>
                  <a:gd name="T15" fmla="*/ 16 h 23"/>
                  <a:gd name="T16" fmla="*/ 16 w 34"/>
                  <a:gd name="T17" fmla="*/ 16 h 23"/>
                  <a:gd name="T18" fmla="*/ 16 w 34"/>
                  <a:gd name="T19" fmla="*/ 16 h 23"/>
                  <a:gd name="T20" fmla="*/ 15 w 34"/>
                  <a:gd name="T21" fmla="*/ 15 h 23"/>
                  <a:gd name="T22" fmla="*/ 15 w 34"/>
                  <a:gd name="T23" fmla="*/ 15 h 23"/>
                  <a:gd name="T24" fmla="*/ 15 w 34"/>
                  <a:gd name="T25" fmla="*/ 15 h 23"/>
                  <a:gd name="T26" fmla="*/ 4 w 34"/>
                  <a:gd name="T27" fmla="*/ 7 h 23"/>
                  <a:gd name="T28" fmla="*/ 2 w 34"/>
                  <a:gd name="T29" fmla="*/ 6 h 23"/>
                  <a:gd name="T30" fmla="*/ 1 w 34"/>
                  <a:gd name="T31" fmla="*/ 7 h 23"/>
                  <a:gd name="T32" fmla="*/ 0 w 34"/>
                  <a:gd name="T33" fmla="*/ 9 h 23"/>
                  <a:gd name="T34" fmla="*/ 1 w 34"/>
                  <a:gd name="T35" fmla="*/ 10 h 23"/>
                  <a:gd name="T36" fmla="*/ 13 w 34"/>
                  <a:gd name="T37" fmla="*/ 19 h 23"/>
                  <a:gd name="T38" fmla="*/ 12 w 34"/>
                  <a:gd name="T39" fmla="*/ 20 h 23"/>
                  <a:gd name="T40" fmla="*/ 11 w 34"/>
                  <a:gd name="T41" fmla="*/ 21 h 23"/>
                  <a:gd name="T42" fmla="*/ 12 w 34"/>
                  <a:gd name="T43" fmla="*/ 23 h 23"/>
                  <a:gd name="T44" fmla="*/ 13 w 34"/>
                  <a:gd name="T45" fmla="*/ 23 h 23"/>
                  <a:gd name="T46" fmla="*/ 16 w 34"/>
                  <a:gd name="T47" fmla="*/ 21 h 23"/>
                  <a:gd name="T48" fmla="*/ 17 w 34"/>
                  <a:gd name="T49" fmla="*/ 22 h 23"/>
                  <a:gd name="T50" fmla="*/ 18 w 34"/>
                  <a:gd name="T51" fmla="*/ 23 h 23"/>
                  <a:gd name="T52" fmla="*/ 20 w 34"/>
                  <a:gd name="T53" fmla="*/ 23 h 23"/>
                  <a:gd name="T54" fmla="*/ 21 w 34"/>
                  <a:gd name="T55" fmla="*/ 21 h 23"/>
                  <a:gd name="T56" fmla="*/ 21 w 34"/>
                  <a:gd name="T57" fmla="*/ 19 h 23"/>
                  <a:gd name="T58" fmla="*/ 18 w 34"/>
                  <a:gd name="T59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" h="23">
                    <a:moveTo>
                      <a:pt x="18" y="18"/>
                    </a:move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4" y="2"/>
                      <a:pt x="34" y="2"/>
                    </a:cubicBezTo>
                    <a:cubicBezTo>
                      <a:pt x="34" y="2"/>
                      <a:pt x="33" y="1"/>
                      <a:pt x="33" y="1"/>
                    </a:cubicBezTo>
                    <a:cubicBezTo>
                      <a:pt x="33" y="1"/>
                      <a:pt x="32" y="0"/>
                      <a:pt x="32" y="0"/>
                    </a:cubicBezTo>
                    <a:cubicBezTo>
                      <a:pt x="32" y="0"/>
                      <a:pt x="31" y="1"/>
                      <a:pt x="31" y="1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1" y="10"/>
                      <a:pt x="1" y="1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2"/>
                      <a:pt x="11" y="22"/>
                      <a:pt x="12" y="23"/>
                    </a:cubicBezTo>
                    <a:cubicBezTo>
                      <a:pt x="12" y="23"/>
                      <a:pt x="12" y="23"/>
                      <a:pt x="13" y="23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9" y="23"/>
                      <a:pt x="20" y="23"/>
                    </a:cubicBezTo>
                    <a:cubicBezTo>
                      <a:pt x="21" y="23"/>
                      <a:pt x="22" y="22"/>
                      <a:pt x="21" y="21"/>
                    </a:cubicBezTo>
                    <a:cubicBezTo>
                      <a:pt x="21" y="20"/>
                      <a:pt x="21" y="20"/>
                      <a:pt x="21" y="19"/>
                    </a:cubicBezTo>
                    <a:lnTo>
                      <a:pt x="18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pPr defTabSz="742987">
                  <a:defRPr/>
                </a:pPr>
                <a:endParaRPr lang="en-US" sz="12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62E6DDF-C153-105F-9EE3-3E8631A834F8}"/>
              </a:ext>
            </a:extLst>
          </p:cNvPr>
          <p:cNvSpPr/>
          <p:nvPr/>
        </p:nvSpPr>
        <p:spPr>
          <a:xfrm>
            <a:off x="5918957" y="1536429"/>
            <a:ext cx="5419255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742987">
              <a:defRPr/>
            </a:pP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Lembaga Non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Struktural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yang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bertanggung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jawab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langsung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kepada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Menteri PUPR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53666FB-932F-6632-3ADB-ED78338F976C}"/>
              </a:ext>
            </a:extLst>
          </p:cNvPr>
          <p:cNvSpPr/>
          <p:nvPr/>
        </p:nvSpPr>
        <p:spPr>
          <a:xfrm>
            <a:off x="5908811" y="3717597"/>
            <a:ext cx="5588372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742987">
              <a:defRPr/>
            </a:pP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Unsurnya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terdiri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dari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:</a:t>
            </a:r>
          </a:p>
          <a:p>
            <a:pPr marL="185743" indent="-185743" defTabSz="742987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asosiasi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badan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usaha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terakreditasi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,</a:t>
            </a:r>
          </a:p>
          <a:p>
            <a:pPr marL="185743" indent="-185743" defTabSz="742987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asosiasi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profesi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terakreditasi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,</a:t>
            </a:r>
          </a:p>
          <a:p>
            <a:pPr marL="185743" indent="-185743" defTabSz="742987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asosiasi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rantai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pasok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terakreditasi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,</a:t>
            </a:r>
          </a:p>
          <a:p>
            <a:pPr marL="185743" indent="-185743" defTabSz="742987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institusi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pengguna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jasa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, </a:t>
            </a:r>
          </a:p>
          <a:p>
            <a:pPr marL="185743" indent="-185743" defTabSz="742987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pakar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/PT yang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sesuai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kriteria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ea typeface="Century Gothic" charset="0"/>
              <a:cs typeface="Century Gothic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823E6C-74F8-C1F0-140F-4A62181CCD78}"/>
              </a:ext>
            </a:extLst>
          </p:cNvPr>
          <p:cNvGrpSpPr/>
          <p:nvPr/>
        </p:nvGrpSpPr>
        <p:grpSpPr>
          <a:xfrm>
            <a:off x="5139228" y="3938609"/>
            <a:ext cx="669338" cy="683513"/>
            <a:chOff x="6553950" y="2306914"/>
            <a:chExt cx="617851" cy="63093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2CFA86E-0CAA-EC9F-06BD-FFB90192A58E}"/>
                </a:ext>
              </a:extLst>
            </p:cNvPr>
            <p:cNvGrpSpPr/>
            <p:nvPr/>
          </p:nvGrpSpPr>
          <p:grpSpPr>
            <a:xfrm>
              <a:off x="6553950" y="2306914"/>
              <a:ext cx="617851" cy="630935"/>
              <a:chOff x="8173630" y="2776471"/>
              <a:chExt cx="1039365" cy="104532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DF221E12-2EEB-752D-9BE0-243AA6843CCE}"/>
                  </a:ext>
                </a:extLst>
              </p:cNvPr>
              <p:cNvGrpSpPr/>
              <p:nvPr/>
            </p:nvGrpSpPr>
            <p:grpSpPr>
              <a:xfrm>
                <a:off x="8473738" y="3091969"/>
                <a:ext cx="429464" cy="359632"/>
                <a:chOff x="5099051" y="3930651"/>
                <a:chExt cx="390525" cy="327025"/>
              </a:xfrm>
              <a:solidFill>
                <a:schemeClr val="bg1"/>
              </a:solidFill>
            </p:grpSpPr>
            <p:sp>
              <p:nvSpPr>
                <p:cNvPr id="49" name="Freeform 103">
                  <a:extLst>
                    <a:ext uri="{FF2B5EF4-FFF2-40B4-BE49-F238E27FC236}">
                      <a16:creationId xmlns:a16="http://schemas.microsoft.com/office/drawing/2014/main" id="{5292ADE1-B902-C565-C912-44604D9D2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5725" y="4027488"/>
                  <a:ext cx="255589" cy="230188"/>
                </a:xfrm>
                <a:custGeom>
                  <a:avLst/>
                  <a:gdLst>
                    <a:gd name="T0" fmla="*/ 0 w 161"/>
                    <a:gd name="T1" fmla="*/ 62 h 145"/>
                    <a:gd name="T2" fmla="*/ 0 w 161"/>
                    <a:gd name="T3" fmla="*/ 145 h 145"/>
                    <a:gd name="T4" fmla="*/ 31 w 161"/>
                    <a:gd name="T5" fmla="*/ 145 h 145"/>
                    <a:gd name="T6" fmla="*/ 130 w 161"/>
                    <a:gd name="T7" fmla="*/ 145 h 145"/>
                    <a:gd name="T8" fmla="*/ 161 w 161"/>
                    <a:gd name="T9" fmla="*/ 145 h 145"/>
                    <a:gd name="T10" fmla="*/ 161 w 161"/>
                    <a:gd name="T11" fmla="*/ 62 h 145"/>
                    <a:gd name="T12" fmla="*/ 81 w 161"/>
                    <a:gd name="T13" fmla="*/ 0 h 145"/>
                    <a:gd name="T14" fmla="*/ 0 w 161"/>
                    <a:gd name="T15" fmla="*/ 6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1" h="145">
                      <a:moveTo>
                        <a:pt x="0" y="62"/>
                      </a:moveTo>
                      <a:lnTo>
                        <a:pt x="0" y="145"/>
                      </a:lnTo>
                      <a:lnTo>
                        <a:pt x="31" y="145"/>
                      </a:lnTo>
                      <a:lnTo>
                        <a:pt x="130" y="145"/>
                      </a:lnTo>
                      <a:lnTo>
                        <a:pt x="161" y="145"/>
                      </a:lnTo>
                      <a:lnTo>
                        <a:pt x="161" y="62"/>
                      </a:lnTo>
                      <a:lnTo>
                        <a:pt x="81" y="0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87">
                    <a:defRPr/>
                  </a:pPr>
                  <a:endParaRPr lang="en-US" sz="1200">
                    <a:solidFill>
                      <a:prstClr val="black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50" name="Freeform 104">
                  <a:extLst>
                    <a:ext uri="{FF2B5EF4-FFF2-40B4-BE49-F238E27FC236}">
                      <a16:creationId xmlns:a16="http://schemas.microsoft.com/office/drawing/2014/main" id="{0D2A92C3-5B7E-BCCA-F117-FD43DCF8D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9051" y="3930651"/>
                  <a:ext cx="390525" cy="195263"/>
                </a:xfrm>
                <a:custGeom>
                  <a:avLst/>
                  <a:gdLst>
                    <a:gd name="T0" fmla="*/ 225 w 246"/>
                    <a:gd name="T1" fmla="*/ 80 h 123"/>
                    <a:gd name="T2" fmla="*/ 225 w 246"/>
                    <a:gd name="T3" fmla="*/ 21 h 123"/>
                    <a:gd name="T4" fmla="*/ 182 w 246"/>
                    <a:gd name="T5" fmla="*/ 21 h 123"/>
                    <a:gd name="T6" fmla="*/ 182 w 246"/>
                    <a:gd name="T7" fmla="*/ 47 h 123"/>
                    <a:gd name="T8" fmla="*/ 123 w 246"/>
                    <a:gd name="T9" fmla="*/ 0 h 123"/>
                    <a:gd name="T10" fmla="*/ 123 w 246"/>
                    <a:gd name="T11" fmla="*/ 0 h 123"/>
                    <a:gd name="T12" fmla="*/ 123 w 246"/>
                    <a:gd name="T13" fmla="*/ 0 h 123"/>
                    <a:gd name="T14" fmla="*/ 123 w 246"/>
                    <a:gd name="T15" fmla="*/ 0 h 123"/>
                    <a:gd name="T16" fmla="*/ 123 w 246"/>
                    <a:gd name="T17" fmla="*/ 0 h 123"/>
                    <a:gd name="T18" fmla="*/ 0 w 246"/>
                    <a:gd name="T19" fmla="*/ 97 h 123"/>
                    <a:gd name="T20" fmla="*/ 21 w 246"/>
                    <a:gd name="T21" fmla="*/ 123 h 123"/>
                    <a:gd name="T22" fmla="*/ 123 w 246"/>
                    <a:gd name="T23" fmla="*/ 42 h 123"/>
                    <a:gd name="T24" fmla="*/ 225 w 246"/>
                    <a:gd name="T25" fmla="*/ 123 h 123"/>
                    <a:gd name="T26" fmla="*/ 246 w 246"/>
                    <a:gd name="T27" fmla="*/ 97 h 123"/>
                    <a:gd name="T28" fmla="*/ 225 w 246"/>
                    <a:gd name="T29" fmla="*/ 8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6" h="123">
                      <a:moveTo>
                        <a:pt x="225" y="80"/>
                      </a:moveTo>
                      <a:lnTo>
                        <a:pt x="225" y="21"/>
                      </a:lnTo>
                      <a:lnTo>
                        <a:pt x="182" y="21"/>
                      </a:lnTo>
                      <a:lnTo>
                        <a:pt x="182" y="47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0" y="97"/>
                      </a:lnTo>
                      <a:lnTo>
                        <a:pt x="21" y="123"/>
                      </a:lnTo>
                      <a:lnTo>
                        <a:pt x="123" y="42"/>
                      </a:lnTo>
                      <a:lnTo>
                        <a:pt x="225" y="123"/>
                      </a:lnTo>
                      <a:lnTo>
                        <a:pt x="246" y="97"/>
                      </a:lnTo>
                      <a:lnTo>
                        <a:pt x="225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87">
                    <a:defRPr/>
                  </a:pPr>
                  <a:endParaRPr lang="en-US" sz="1200">
                    <a:solidFill>
                      <a:prstClr val="black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82D2E0A-CE8A-A9AF-1CA3-C99A39923365}"/>
                  </a:ext>
                </a:extLst>
              </p:cNvPr>
              <p:cNvSpPr/>
              <p:nvPr/>
            </p:nvSpPr>
            <p:spPr>
              <a:xfrm>
                <a:off x="8173630" y="2776471"/>
                <a:ext cx="1039365" cy="104532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87">
                  <a:defRPr/>
                </a:pPr>
                <a:endParaRPr lang="en-US" sz="800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D93573BA-AA11-BE73-3D36-EBC1A9B42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2740" y="2407855"/>
              <a:ext cx="450235" cy="372677"/>
            </a:xfrm>
            <a:custGeom>
              <a:avLst/>
              <a:gdLst>
                <a:gd name="T0" fmla="*/ 260 w 287"/>
                <a:gd name="T1" fmla="*/ 78 h 237"/>
                <a:gd name="T2" fmla="*/ 244 w 287"/>
                <a:gd name="T3" fmla="*/ 94 h 237"/>
                <a:gd name="T4" fmla="*/ 260 w 287"/>
                <a:gd name="T5" fmla="*/ 111 h 237"/>
                <a:gd name="T6" fmla="*/ 277 w 287"/>
                <a:gd name="T7" fmla="*/ 94 h 237"/>
                <a:gd name="T8" fmla="*/ 260 w 287"/>
                <a:gd name="T9" fmla="*/ 78 h 237"/>
                <a:gd name="T10" fmla="*/ 27 w 287"/>
                <a:gd name="T11" fmla="*/ 78 h 237"/>
                <a:gd name="T12" fmla="*/ 11 w 287"/>
                <a:gd name="T13" fmla="*/ 94 h 237"/>
                <a:gd name="T14" fmla="*/ 27 w 287"/>
                <a:gd name="T15" fmla="*/ 111 h 237"/>
                <a:gd name="T16" fmla="*/ 43 w 287"/>
                <a:gd name="T17" fmla="*/ 94 h 237"/>
                <a:gd name="T18" fmla="*/ 27 w 287"/>
                <a:gd name="T19" fmla="*/ 78 h 237"/>
                <a:gd name="T20" fmla="*/ 212 w 287"/>
                <a:gd name="T21" fmla="*/ 49 h 237"/>
                <a:gd name="T22" fmla="*/ 188 w 287"/>
                <a:gd name="T23" fmla="*/ 73 h 237"/>
                <a:gd name="T24" fmla="*/ 212 w 287"/>
                <a:gd name="T25" fmla="*/ 97 h 237"/>
                <a:gd name="T26" fmla="*/ 236 w 287"/>
                <a:gd name="T27" fmla="*/ 73 h 237"/>
                <a:gd name="T28" fmla="*/ 212 w 287"/>
                <a:gd name="T29" fmla="*/ 49 h 237"/>
                <a:gd name="T30" fmla="*/ 287 w 287"/>
                <a:gd name="T31" fmla="*/ 196 h 237"/>
                <a:gd name="T32" fmla="*/ 259 w 287"/>
                <a:gd name="T33" fmla="*/ 196 h 237"/>
                <a:gd name="T34" fmla="*/ 259 w 287"/>
                <a:gd name="T35" fmla="*/ 145 h 237"/>
                <a:gd name="T36" fmla="*/ 253 w 287"/>
                <a:gd name="T37" fmla="*/ 121 h 237"/>
                <a:gd name="T38" fmla="*/ 260 w 287"/>
                <a:gd name="T39" fmla="*/ 120 h 237"/>
                <a:gd name="T40" fmla="*/ 287 w 287"/>
                <a:gd name="T41" fmla="*/ 147 h 237"/>
                <a:gd name="T42" fmla="*/ 287 w 287"/>
                <a:gd name="T43" fmla="*/ 196 h 237"/>
                <a:gd name="T44" fmla="*/ 75 w 287"/>
                <a:gd name="T45" fmla="*/ 49 h 237"/>
                <a:gd name="T46" fmla="*/ 51 w 287"/>
                <a:gd name="T47" fmla="*/ 73 h 237"/>
                <a:gd name="T48" fmla="*/ 75 w 287"/>
                <a:gd name="T49" fmla="*/ 97 h 237"/>
                <a:gd name="T50" fmla="*/ 99 w 287"/>
                <a:gd name="T51" fmla="*/ 73 h 237"/>
                <a:gd name="T52" fmla="*/ 75 w 287"/>
                <a:gd name="T53" fmla="*/ 49 h 237"/>
                <a:gd name="T54" fmla="*/ 27 w 287"/>
                <a:gd name="T55" fmla="*/ 120 h 237"/>
                <a:gd name="T56" fmla="*/ 34 w 287"/>
                <a:gd name="T57" fmla="*/ 121 h 237"/>
                <a:gd name="T58" fmla="*/ 28 w 287"/>
                <a:gd name="T59" fmla="*/ 145 h 237"/>
                <a:gd name="T60" fmla="*/ 28 w 287"/>
                <a:gd name="T61" fmla="*/ 196 h 237"/>
                <a:gd name="T62" fmla="*/ 0 w 287"/>
                <a:gd name="T63" fmla="*/ 196 h 237"/>
                <a:gd name="T64" fmla="*/ 0 w 287"/>
                <a:gd name="T65" fmla="*/ 147 h 237"/>
                <a:gd name="T66" fmla="*/ 27 w 287"/>
                <a:gd name="T67" fmla="*/ 120 h 237"/>
                <a:gd name="T68" fmla="*/ 144 w 287"/>
                <a:gd name="T69" fmla="*/ 0 h 237"/>
                <a:gd name="T70" fmla="*/ 108 w 287"/>
                <a:gd name="T71" fmla="*/ 36 h 237"/>
                <a:gd name="T72" fmla="*/ 144 w 287"/>
                <a:gd name="T73" fmla="*/ 72 h 237"/>
                <a:gd name="T74" fmla="*/ 179 w 287"/>
                <a:gd name="T75" fmla="*/ 36 h 237"/>
                <a:gd name="T76" fmla="*/ 144 w 287"/>
                <a:gd name="T77" fmla="*/ 0 h 237"/>
                <a:gd name="T78" fmla="*/ 251 w 287"/>
                <a:gd name="T79" fmla="*/ 214 h 237"/>
                <a:gd name="T80" fmla="*/ 208 w 287"/>
                <a:gd name="T81" fmla="*/ 214 h 237"/>
                <a:gd name="T82" fmla="*/ 208 w 287"/>
                <a:gd name="T83" fmla="*/ 137 h 237"/>
                <a:gd name="T84" fmla="*/ 201 w 287"/>
                <a:gd name="T85" fmla="*/ 108 h 237"/>
                <a:gd name="T86" fmla="*/ 212 w 287"/>
                <a:gd name="T87" fmla="*/ 106 h 237"/>
                <a:gd name="T88" fmla="*/ 251 w 287"/>
                <a:gd name="T89" fmla="*/ 145 h 237"/>
                <a:gd name="T90" fmla="*/ 251 w 287"/>
                <a:gd name="T91" fmla="*/ 214 h 237"/>
                <a:gd name="T92" fmla="*/ 79 w 287"/>
                <a:gd name="T93" fmla="*/ 137 h 237"/>
                <a:gd name="T94" fmla="*/ 79 w 287"/>
                <a:gd name="T95" fmla="*/ 214 h 237"/>
                <a:gd name="T96" fmla="*/ 37 w 287"/>
                <a:gd name="T97" fmla="*/ 214 h 237"/>
                <a:gd name="T98" fmla="*/ 37 w 287"/>
                <a:gd name="T99" fmla="*/ 145 h 237"/>
                <a:gd name="T100" fmla="*/ 75 w 287"/>
                <a:gd name="T101" fmla="*/ 106 h 237"/>
                <a:gd name="T102" fmla="*/ 86 w 287"/>
                <a:gd name="T103" fmla="*/ 108 h 237"/>
                <a:gd name="T104" fmla="*/ 79 w 287"/>
                <a:gd name="T105" fmla="*/ 137 h 237"/>
                <a:gd name="T106" fmla="*/ 88 w 287"/>
                <a:gd name="T107" fmla="*/ 237 h 237"/>
                <a:gd name="T108" fmla="*/ 200 w 287"/>
                <a:gd name="T109" fmla="*/ 237 h 237"/>
                <a:gd name="T110" fmla="*/ 200 w 287"/>
                <a:gd name="T111" fmla="*/ 137 h 237"/>
                <a:gd name="T112" fmla="*/ 144 w 287"/>
                <a:gd name="T113" fmla="*/ 81 h 237"/>
                <a:gd name="T114" fmla="*/ 88 w 287"/>
                <a:gd name="T115" fmla="*/ 137 h 237"/>
                <a:gd name="T116" fmla="*/ 88 w 287"/>
                <a:gd name="T117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7" h="237">
                  <a:moveTo>
                    <a:pt x="260" y="78"/>
                  </a:moveTo>
                  <a:cubicBezTo>
                    <a:pt x="251" y="78"/>
                    <a:pt x="244" y="85"/>
                    <a:pt x="244" y="94"/>
                  </a:cubicBezTo>
                  <a:cubicBezTo>
                    <a:pt x="244" y="103"/>
                    <a:pt x="251" y="111"/>
                    <a:pt x="260" y="111"/>
                  </a:cubicBezTo>
                  <a:cubicBezTo>
                    <a:pt x="269" y="111"/>
                    <a:pt x="277" y="103"/>
                    <a:pt x="277" y="94"/>
                  </a:cubicBezTo>
                  <a:cubicBezTo>
                    <a:pt x="277" y="85"/>
                    <a:pt x="269" y="78"/>
                    <a:pt x="260" y="78"/>
                  </a:cubicBezTo>
                  <a:close/>
                  <a:moveTo>
                    <a:pt x="27" y="78"/>
                  </a:moveTo>
                  <a:cubicBezTo>
                    <a:pt x="18" y="78"/>
                    <a:pt x="11" y="85"/>
                    <a:pt x="11" y="94"/>
                  </a:cubicBezTo>
                  <a:cubicBezTo>
                    <a:pt x="11" y="103"/>
                    <a:pt x="18" y="111"/>
                    <a:pt x="27" y="111"/>
                  </a:cubicBezTo>
                  <a:cubicBezTo>
                    <a:pt x="36" y="111"/>
                    <a:pt x="43" y="103"/>
                    <a:pt x="43" y="94"/>
                  </a:cubicBezTo>
                  <a:cubicBezTo>
                    <a:pt x="43" y="85"/>
                    <a:pt x="36" y="78"/>
                    <a:pt x="27" y="78"/>
                  </a:cubicBezTo>
                  <a:close/>
                  <a:moveTo>
                    <a:pt x="212" y="49"/>
                  </a:moveTo>
                  <a:cubicBezTo>
                    <a:pt x="199" y="49"/>
                    <a:pt x="188" y="59"/>
                    <a:pt x="188" y="73"/>
                  </a:cubicBezTo>
                  <a:cubicBezTo>
                    <a:pt x="188" y="86"/>
                    <a:pt x="199" y="97"/>
                    <a:pt x="212" y="97"/>
                  </a:cubicBezTo>
                  <a:cubicBezTo>
                    <a:pt x="225" y="97"/>
                    <a:pt x="236" y="86"/>
                    <a:pt x="236" y="73"/>
                  </a:cubicBezTo>
                  <a:cubicBezTo>
                    <a:pt x="236" y="59"/>
                    <a:pt x="225" y="49"/>
                    <a:pt x="212" y="49"/>
                  </a:cubicBezTo>
                  <a:close/>
                  <a:moveTo>
                    <a:pt x="287" y="196"/>
                  </a:moveTo>
                  <a:cubicBezTo>
                    <a:pt x="259" y="196"/>
                    <a:pt x="259" y="196"/>
                    <a:pt x="259" y="196"/>
                  </a:cubicBezTo>
                  <a:cubicBezTo>
                    <a:pt x="259" y="145"/>
                    <a:pt x="259" y="145"/>
                    <a:pt x="259" y="145"/>
                  </a:cubicBezTo>
                  <a:cubicBezTo>
                    <a:pt x="259" y="136"/>
                    <a:pt x="257" y="128"/>
                    <a:pt x="253" y="121"/>
                  </a:cubicBezTo>
                  <a:cubicBezTo>
                    <a:pt x="255" y="120"/>
                    <a:pt x="258" y="120"/>
                    <a:pt x="260" y="120"/>
                  </a:cubicBezTo>
                  <a:cubicBezTo>
                    <a:pt x="275" y="120"/>
                    <a:pt x="287" y="132"/>
                    <a:pt x="287" y="147"/>
                  </a:cubicBezTo>
                  <a:lnTo>
                    <a:pt x="287" y="196"/>
                  </a:lnTo>
                  <a:close/>
                  <a:moveTo>
                    <a:pt x="75" y="49"/>
                  </a:moveTo>
                  <a:cubicBezTo>
                    <a:pt x="62" y="49"/>
                    <a:pt x="51" y="59"/>
                    <a:pt x="51" y="73"/>
                  </a:cubicBezTo>
                  <a:cubicBezTo>
                    <a:pt x="51" y="86"/>
                    <a:pt x="62" y="97"/>
                    <a:pt x="75" y="97"/>
                  </a:cubicBezTo>
                  <a:cubicBezTo>
                    <a:pt x="88" y="97"/>
                    <a:pt x="99" y="86"/>
                    <a:pt x="99" y="73"/>
                  </a:cubicBezTo>
                  <a:cubicBezTo>
                    <a:pt x="99" y="59"/>
                    <a:pt x="88" y="49"/>
                    <a:pt x="75" y="49"/>
                  </a:cubicBezTo>
                  <a:close/>
                  <a:moveTo>
                    <a:pt x="27" y="120"/>
                  </a:moveTo>
                  <a:cubicBezTo>
                    <a:pt x="29" y="120"/>
                    <a:pt x="32" y="120"/>
                    <a:pt x="34" y="121"/>
                  </a:cubicBezTo>
                  <a:cubicBezTo>
                    <a:pt x="30" y="128"/>
                    <a:pt x="28" y="136"/>
                    <a:pt x="28" y="145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32"/>
                    <a:pt x="12" y="120"/>
                    <a:pt x="27" y="120"/>
                  </a:cubicBezTo>
                  <a:close/>
                  <a:moveTo>
                    <a:pt x="144" y="0"/>
                  </a:moveTo>
                  <a:cubicBezTo>
                    <a:pt x="124" y="0"/>
                    <a:pt x="108" y="16"/>
                    <a:pt x="108" y="36"/>
                  </a:cubicBezTo>
                  <a:cubicBezTo>
                    <a:pt x="108" y="56"/>
                    <a:pt x="124" y="72"/>
                    <a:pt x="144" y="72"/>
                  </a:cubicBezTo>
                  <a:cubicBezTo>
                    <a:pt x="163" y="72"/>
                    <a:pt x="179" y="56"/>
                    <a:pt x="179" y="36"/>
                  </a:cubicBezTo>
                  <a:cubicBezTo>
                    <a:pt x="179" y="16"/>
                    <a:pt x="163" y="0"/>
                    <a:pt x="144" y="0"/>
                  </a:cubicBezTo>
                  <a:close/>
                  <a:moveTo>
                    <a:pt x="251" y="214"/>
                  </a:moveTo>
                  <a:cubicBezTo>
                    <a:pt x="208" y="214"/>
                    <a:pt x="208" y="214"/>
                    <a:pt x="208" y="214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27"/>
                    <a:pt x="206" y="117"/>
                    <a:pt x="201" y="108"/>
                  </a:cubicBezTo>
                  <a:cubicBezTo>
                    <a:pt x="205" y="107"/>
                    <a:pt x="208" y="106"/>
                    <a:pt x="212" y="106"/>
                  </a:cubicBezTo>
                  <a:cubicBezTo>
                    <a:pt x="233" y="106"/>
                    <a:pt x="251" y="124"/>
                    <a:pt x="251" y="145"/>
                  </a:cubicBezTo>
                  <a:lnTo>
                    <a:pt x="251" y="214"/>
                  </a:lnTo>
                  <a:close/>
                  <a:moveTo>
                    <a:pt x="79" y="137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24"/>
                    <a:pt x="54" y="106"/>
                    <a:pt x="75" y="106"/>
                  </a:cubicBezTo>
                  <a:cubicBezTo>
                    <a:pt x="79" y="106"/>
                    <a:pt x="83" y="107"/>
                    <a:pt x="86" y="108"/>
                  </a:cubicBezTo>
                  <a:cubicBezTo>
                    <a:pt x="81" y="117"/>
                    <a:pt x="79" y="127"/>
                    <a:pt x="79" y="137"/>
                  </a:cubicBezTo>
                  <a:close/>
                  <a:moveTo>
                    <a:pt x="88" y="237"/>
                  </a:moveTo>
                  <a:cubicBezTo>
                    <a:pt x="200" y="237"/>
                    <a:pt x="200" y="237"/>
                    <a:pt x="200" y="2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06"/>
                    <a:pt x="174" y="81"/>
                    <a:pt x="144" y="81"/>
                  </a:cubicBezTo>
                  <a:cubicBezTo>
                    <a:pt x="113" y="81"/>
                    <a:pt x="88" y="106"/>
                    <a:pt x="88" y="137"/>
                  </a:cubicBezTo>
                  <a:lnTo>
                    <a:pt x="88" y="2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pPr defTabSz="742987">
                <a:defRPr/>
              </a:pPr>
              <a:endParaRPr lang="en-US" sz="160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096685-9785-E88B-6E54-6FD34FA9799F}"/>
              </a:ext>
            </a:extLst>
          </p:cNvPr>
          <p:cNvGrpSpPr/>
          <p:nvPr/>
        </p:nvGrpSpPr>
        <p:grpSpPr>
          <a:xfrm>
            <a:off x="941467" y="1902886"/>
            <a:ext cx="3062383" cy="2112320"/>
            <a:chOff x="2442842" y="1353301"/>
            <a:chExt cx="4379491" cy="302081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851D3CD-F822-1827-9E25-70A22D8F55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42842" y="1353301"/>
              <a:ext cx="4379491" cy="3020813"/>
              <a:chOff x="940378" y="1114347"/>
              <a:chExt cx="7056438" cy="4867274"/>
            </a:xfrm>
          </p:grpSpPr>
          <p:sp>
            <p:nvSpPr>
              <p:cNvPr id="58" name="Arc 682">
                <a:extLst>
                  <a:ext uri="{FF2B5EF4-FFF2-40B4-BE49-F238E27FC236}">
                    <a16:creationId xmlns:a16="http://schemas.microsoft.com/office/drawing/2014/main" id="{7C8EE3EB-D799-2711-99A5-B19AD39A31B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746405">
                <a:off x="3554197" y="1119904"/>
                <a:ext cx="1014413" cy="1003299"/>
              </a:xfrm>
              <a:custGeom>
                <a:avLst/>
                <a:gdLst>
                  <a:gd name="T0" fmla="*/ 2147483647 w 21600"/>
                  <a:gd name="T1" fmla="*/ 0 h 21356"/>
                  <a:gd name="T2" fmla="*/ 2147483647 w 21600"/>
                  <a:gd name="T3" fmla="*/ 2147483647 h 21356"/>
                  <a:gd name="T4" fmla="*/ 0 w 21600"/>
                  <a:gd name="T5" fmla="*/ 2147483647 h 2135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356"/>
                  <a:gd name="T11" fmla="*/ 21600 w 21600"/>
                  <a:gd name="T12" fmla="*/ 21356 h 213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356" fill="none" extrusionOk="0">
                    <a:moveTo>
                      <a:pt x="3237" y="-1"/>
                    </a:moveTo>
                    <a:cubicBezTo>
                      <a:pt x="13795" y="1600"/>
                      <a:pt x="21600" y="10676"/>
                      <a:pt x="21600" y="21356"/>
                    </a:cubicBezTo>
                  </a:path>
                  <a:path w="21600" h="21356" stroke="0" extrusionOk="0">
                    <a:moveTo>
                      <a:pt x="3237" y="-1"/>
                    </a:moveTo>
                    <a:cubicBezTo>
                      <a:pt x="13795" y="1600"/>
                      <a:pt x="21600" y="10676"/>
                      <a:pt x="21600" y="21356"/>
                    </a:cubicBezTo>
                    <a:lnTo>
                      <a:pt x="0" y="21356"/>
                    </a:lnTo>
                    <a:lnTo>
                      <a:pt x="3237" y="-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742968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900" kern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Freeform 673">
                <a:extLst>
                  <a:ext uri="{FF2B5EF4-FFF2-40B4-BE49-F238E27FC236}">
                    <a16:creationId xmlns:a16="http://schemas.microsoft.com/office/drawing/2014/main" id="{9DFEF802-4A3C-854B-723F-CE483C10AC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1275257">
                <a:off x="4204278" y="1579484"/>
                <a:ext cx="2628900" cy="2630487"/>
              </a:xfrm>
              <a:custGeom>
                <a:avLst/>
                <a:gdLst>
                  <a:gd name="T0" fmla="*/ 2147483647 w 1816"/>
                  <a:gd name="T1" fmla="*/ 2147483647 h 1816"/>
                  <a:gd name="T2" fmla="*/ 2147483647 w 1816"/>
                  <a:gd name="T3" fmla="*/ 2147483647 h 1816"/>
                  <a:gd name="T4" fmla="*/ 2147483647 w 1816"/>
                  <a:gd name="T5" fmla="*/ 2147483647 h 1816"/>
                  <a:gd name="T6" fmla="*/ 2147483647 w 1816"/>
                  <a:gd name="T7" fmla="*/ 2147483647 h 1816"/>
                  <a:gd name="T8" fmla="*/ 2147483647 w 1816"/>
                  <a:gd name="T9" fmla="*/ 2147483647 h 1816"/>
                  <a:gd name="T10" fmla="*/ 2147483647 w 1816"/>
                  <a:gd name="T11" fmla="*/ 2147483647 h 1816"/>
                  <a:gd name="T12" fmla="*/ 2147483647 w 1816"/>
                  <a:gd name="T13" fmla="*/ 2147483647 h 1816"/>
                  <a:gd name="T14" fmla="*/ 2147483647 w 1816"/>
                  <a:gd name="T15" fmla="*/ 2147483647 h 1816"/>
                  <a:gd name="T16" fmla="*/ 2147483647 w 1816"/>
                  <a:gd name="T17" fmla="*/ 2147483647 h 1816"/>
                  <a:gd name="T18" fmla="*/ 2147483647 w 1816"/>
                  <a:gd name="T19" fmla="*/ 2147483647 h 1816"/>
                  <a:gd name="T20" fmla="*/ 2147483647 w 1816"/>
                  <a:gd name="T21" fmla="*/ 2147483647 h 1816"/>
                  <a:gd name="T22" fmla="*/ 2147483647 w 1816"/>
                  <a:gd name="T23" fmla="*/ 2147483647 h 1816"/>
                  <a:gd name="T24" fmla="*/ 0 w 1816"/>
                  <a:gd name="T25" fmla="*/ 2147483647 h 1816"/>
                  <a:gd name="T26" fmla="*/ 2147483647 w 1816"/>
                  <a:gd name="T27" fmla="*/ 2147483647 h 1816"/>
                  <a:gd name="T28" fmla="*/ 2147483647 w 1816"/>
                  <a:gd name="T29" fmla="*/ 2147483647 h 1816"/>
                  <a:gd name="T30" fmla="*/ 2147483647 w 1816"/>
                  <a:gd name="T31" fmla="*/ 2147483647 h 1816"/>
                  <a:gd name="T32" fmla="*/ 2147483647 w 1816"/>
                  <a:gd name="T33" fmla="*/ 2147483647 h 1816"/>
                  <a:gd name="T34" fmla="*/ 2147483647 w 1816"/>
                  <a:gd name="T35" fmla="*/ 2147483647 h 1816"/>
                  <a:gd name="T36" fmla="*/ 2147483647 w 1816"/>
                  <a:gd name="T37" fmla="*/ 2147483647 h 1816"/>
                  <a:gd name="T38" fmla="*/ 2147483647 w 1816"/>
                  <a:gd name="T39" fmla="*/ 2147483647 h 1816"/>
                  <a:gd name="T40" fmla="*/ 2147483647 w 1816"/>
                  <a:gd name="T41" fmla="*/ 2147483647 h 1816"/>
                  <a:gd name="T42" fmla="*/ 2147483647 w 1816"/>
                  <a:gd name="T43" fmla="*/ 2147483647 h 1816"/>
                  <a:gd name="T44" fmla="*/ 2147483647 w 1816"/>
                  <a:gd name="T45" fmla="*/ 2147483647 h 1816"/>
                  <a:gd name="T46" fmla="*/ 2147483647 w 1816"/>
                  <a:gd name="T47" fmla="*/ 2147483647 h 1816"/>
                  <a:gd name="T48" fmla="*/ 2147483647 w 1816"/>
                  <a:gd name="T49" fmla="*/ 2147483647 h 1816"/>
                  <a:gd name="T50" fmla="*/ 2147483647 w 1816"/>
                  <a:gd name="T51" fmla="*/ 2147483647 h 1816"/>
                  <a:gd name="T52" fmla="*/ 2147483647 w 1816"/>
                  <a:gd name="T53" fmla="*/ 2147483647 h 1816"/>
                  <a:gd name="T54" fmla="*/ 2147483647 w 1816"/>
                  <a:gd name="T55" fmla="*/ 2147483647 h 1816"/>
                  <a:gd name="T56" fmla="*/ 2147483647 w 1816"/>
                  <a:gd name="T57" fmla="*/ 2147483647 h 1816"/>
                  <a:gd name="T58" fmla="*/ 2147483647 w 1816"/>
                  <a:gd name="T59" fmla="*/ 2147483647 h 1816"/>
                  <a:gd name="T60" fmla="*/ 2147483647 w 1816"/>
                  <a:gd name="T61" fmla="*/ 2147483647 h 1816"/>
                  <a:gd name="T62" fmla="*/ 2147483647 w 1816"/>
                  <a:gd name="T63" fmla="*/ 2147483647 h 1816"/>
                  <a:gd name="T64" fmla="*/ 2147483647 w 1816"/>
                  <a:gd name="T65" fmla="*/ 2147483647 h 1816"/>
                  <a:gd name="T66" fmla="*/ 2147483647 w 1816"/>
                  <a:gd name="T67" fmla="*/ 2147483647 h 1816"/>
                  <a:gd name="T68" fmla="*/ 2147483647 w 1816"/>
                  <a:gd name="T69" fmla="*/ 2147483647 h 1816"/>
                  <a:gd name="T70" fmla="*/ 2147483647 w 1816"/>
                  <a:gd name="T71" fmla="*/ 2147483647 h 1816"/>
                  <a:gd name="T72" fmla="*/ 2147483647 w 1816"/>
                  <a:gd name="T73" fmla="*/ 2147483647 h 1816"/>
                  <a:gd name="T74" fmla="*/ 2147483647 w 1816"/>
                  <a:gd name="T75" fmla="*/ 2147483647 h 1816"/>
                  <a:gd name="T76" fmla="*/ 2147483647 w 1816"/>
                  <a:gd name="T77" fmla="*/ 2147483647 h 1816"/>
                  <a:gd name="T78" fmla="*/ 2147483647 w 1816"/>
                  <a:gd name="T79" fmla="*/ 2147483647 h 1816"/>
                  <a:gd name="T80" fmla="*/ 2147483647 w 1816"/>
                  <a:gd name="T81" fmla="*/ 2147483647 h 1816"/>
                  <a:gd name="T82" fmla="*/ 2147483647 w 1816"/>
                  <a:gd name="T83" fmla="*/ 2147483647 h 1816"/>
                  <a:gd name="T84" fmla="*/ 2147483647 w 1816"/>
                  <a:gd name="T85" fmla="*/ 2147483647 h 1816"/>
                  <a:gd name="T86" fmla="*/ 2147483647 w 1816"/>
                  <a:gd name="T87" fmla="*/ 2147483647 h 1816"/>
                  <a:gd name="T88" fmla="*/ 2147483647 w 1816"/>
                  <a:gd name="T89" fmla="*/ 2147483647 h 1816"/>
                  <a:gd name="T90" fmla="*/ 2147483647 w 1816"/>
                  <a:gd name="T91" fmla="*/ 2147483647 h 1816"/>
                  <a:gd name="T92" fmla="*/ 2147483647 w 1816"/>
                  <a:gd name="T93" fmla="*/ 2147483647 h 1816"/>
                  <a:gd name="T94" fmla="*/ 2147483647 w 1816"/>
                  <a:gd name="T95" fmla="*/ 2147483647 h 1816"/>
                  <a:gd name="T96" fmla="*/ 2147483647 w 1816"/>
                  <a:gd name="T97" fmla="*/ 2147483647 h 1816"/>
                  <a:gd name="T98" fmla="*/ 2147483647 w 1816"/>
                  <a:gd name="T99" fmla="*/ 2147483647 h 1816"/>
                  <a:gd name="T100" fmla="*/ 2147483647 w 1816"/>
                  <a:gd name="T101" fmla="*/ 2147483647 h 1816"/>
                  <a:gd name="T102" fmla="*/ 2147483647 w 1816"/>
                  <a:gd name="T103" fmla="*/ 2147483647 h 18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816"/>
                  <a:gd name="T157" fmla="*/ 0 h 1816"/>
                  <a:gd name="T158" fmla="*/ 1816 w 1816"/>
                  <a:gd name="T159" fmla="*/ 1816 h 18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816" h="1816">
                    <a:moveTo>
                      <a:pt x="1816" y="978"/>
                    </a:moveTo>
                    <a:lnTo>
                      <a:pt x="1816" y="836"/>
                    </a:lnTo>
                    <a:lnTo>
                      <a:pt x="1710" y="836"/>
                    </a:lnTo>
                    <a:lnTo>
                      <a:pt x="1706" y="792"/>
                    </a:lnTo>
                    <a:lnTo>
                      <a:pt x="1698" y="750"/>
                    </a:lnTo>
                    <a:lnTo>
                      <a:pt x="1688" y="708"/>
                    </a:lnTo>
                    <a:lnTo>
                      <a:pt x="1678" y="666"/>
                    </a:lnTo>
                    <a:lnTo>
                      <a:pt x="1774" y="626"/>
                    </a:lnTo>
                    <a:lnTo>
                      <a:pt x="1718" y="494"/>
                    </a:lnTo>
                    <a:lnTo>
                      <a:pt x="1622" y="534"/>
                    </a:lnTo>
                    <a:lnTo>
                      <a:pt x="1602" y="496"/>
                    </a:lnTo>
                    <a:lnTo>
                      <a:pt x="1578" y="460"/>
                    </a:lnTo>
                    <a:lnTo>
                      <a:pt x="1552" y="424"/>
                    </a:lnTo>
                    <a:lnTo>
                      <a:pt x="1526" y="390"/>
                    </a:lnTo>
                    <a:lnTo>
                      <a:pt x="1600" y="316"/>
                    </a:lnTo>
                    <a:lnTo>
                      <a:pt x="1498" y="216"/>
                    </a:lnTo>
                    <a:lnTo>
                      <a:pt x="1426" y="290"/>
                    </a:lnTo>
                    <a:lnTo>
                      <a:pt x="1392" y="262"/>
                    </a:lnTo>
                    <a:lnTo>
                      <a:pt x="1356" y="236"/>
                    </a:lnTo>
                    <a:lnTo>
                      <a:pt x="1318" y="214"/>
                    </a:lnTo>
                    <a:lnTo>
                      <a:pt x="1280" y="192"/>
                    </a:lnTo>
                    <a:lnTo>
                      <a:pt x="1320" y="96"/>
                    </a:lnTo>
                    <a:lnTo>
                      <a:pt x="1188" y="42"/>
                    </a:lnTo>
                    <a:lnTo>
                      <a:pt x="1150" y="138"/>
                    </a:lnTo>
                    <a:lnTo>
                      <a:pt x="1108" y="126"/>
                    </a:lnTo>
                    <a:lnTo>
                      <a:pt x="1066" y="116"/>
                    </a:lnTo>
                    <a:lnTo>
                      <a:pt x="1022" y="110"/>
                    </a:lnTo>
                    <a:lnTo>
                      <a:pt x="978" y="104"/>
                    </a:lnTo>
                    <a:lnTo>
                      <a:pt x="978" y="0"/>
                    </a:lnTo>
                    <a:lnTo>
                      <a:pt x="836" y="0"/>
                    </a:lnTo>
                    <a:lnTo>
                      <a:pt x="836" y="104"/>
                    </a:lnTo>
                    <a:lnTo>
                      <a:pt x="792" y="110"/>
                    </a:lnTo>
                    <a:lnTo>
                      <a:pt x="750" y="116"/>
                    </a:lnTo>
                    <a:lnTo>
                      <a:pt x="706" y="126"/>
                    </a:lnTo>
                    <a:lnTo>
                      <a:pt x="666" y="138"/>
                    </a:lnTo>
                    <a:lnTo>
                      <a:pt x="626" y="42"/>
                    </a:lnTo>
                    <a:lnTo>
                      <a:pt x="494" y="96"/>
                    </a:lnTo>
                    <a:lnTo>
                      <a:pt x="534" y="192"/>
                    </a:lnTo>
                    <a:lnTo>
                      <a:pt x="496" y="214"/>
                    </a:lnTo>
                    <a:lnTo>
                      <a:pt x="460" y="236"/>
                    </a:lnTo>
                    <a:lnTo>
                      <a:pt x="424" y="262"/>
                    </a:lnTo>
                    <a:lnTo>
                      <a:pt x="390" y="290"/>
                    </a:lnTo>
                    <a:lnTo>
                      <a:pt x="316" y="216"/>
                    </a:lnTo>
                    <a:lnTo>
                      <a:pt x="216" y="316"/>
                    </a:lnTo>
                    <a:lnTo>
                      <a:pt x="288" y="390"/>
                    </a:lnTo>
                    <a:lnTo>
                      <a:pt x="262" y="424"/>
                    </a:lnTo>
                    <a:lnTo>
                      <a:pt x="236" y="460"/>
                    </a:lnTo>
                    <a:lnTo>
                      <a:pt x="214" y="496"/>
                    </a:lnTo>
                    <a:lnTo>
                      <a:pt x="192" y="534"/>
                    </a:lnTo>
                    <a:lnTo>
                      <a:pt x="96" y="494"/>
                    </a:lnTo>
                    <a:lnTo>
                      <a:pt x="42" y="626"/>
                    </a:lnTo>
                    <a:lnTo>
                      <a:pt x="138" y="666"/>
                    </a:lnTo>
                    <a:lnTo>
                      <a:pt x="126" y="708"/>
                    </a:lnTo>
                    <a:lnTo>
                      <a:pt x="116" y="750"/>
                    </a:lnTo>
                    <a:lnTo>
                      <a:pt x="108" y="792"/>
                    </a:lnTo>
                    <a:lnTo>
                      <a:pt x="104" y="836"/>
                    </a:lnTo>
                    <a:lnTo>
                      <a:pt x="0" y="836"/>
                    </a:lnTo>
                    <a:lnTo>
                      <a:pt x="0" y="978"/>
                    </a:lnTo>
                    <a:lnTo>
                      <a:pt x="104" y="978"/>
                    </a:lnTo>
                    <a:lnTo>
                      <a:pt x="108" y="1022"/>
                    </a:lnTo>
                    <a:lnTo>
                      <a:pt x="116" y="1066"/>
                    </a:lnTo>
                    <a:lnTo>
                      <a:pt x="126" y="1108"/>
                    </a:lnTo>
                    <a:lnTo>
                      <a:pt x="138" y="1150"/>
                    </a:lnTo>
                    <a:lnTo>
                      <a:pt x="42" y="1190"/>
                    </a:lnTo>
                    <a:lnTo>
                      <a:pt x="96" y="1320"/>
                    </a:lnTo>
                    <a:lnTo>
                      <a:pt x="192" y="1280"/>
                    </a:lnTo>
                    <a:lnTo>
                      <a:pt x="214" y="1320"/>
                    </a:lnTo>
                    <a:lnTo>
                      <a:pt x="236" y="1356"/>
                    </a:lnTo>
                    <a:lnTo>
                      <a:pt x="262" y="1392"/>
                    </a:lnTo>
                    <a:lnTo>
                      <a:pt x="288" y="1426"/>
                    </a:lnTo>
                    <a:lnTo>
                      <a:pt x="216" y="1500"/>
                    </a:lnTo>
                    <a:lnTo>
                      <a:pt x="316" y="1600"/>
                    </a:lnTo>
                    <a:lnTo>
                      <a:pt x="390" y="1526"/>
                    </a:lnTo>
                    <a:lnTo>
                      <a:pt x="424" y="1554"/>
                    </a:lnTo>
                    <a:lnTo>
                      <a:pt x="460" y="1578"/>
                    </a:lnTo>
                    <a:lnTo>
                      <a:pt x="496" y="1602"/>
                    </a:lnTo>
                    <a:lnTo>
                      <a:pt x="534" y="1622"/>
                    </a:lnTo>
                    <a:lnTo>
                      <a:pt x="494" y="1718"/>
                    </a:lnTo>
                    <a:lnTo>
                      <a:pt x="626" y="1774"/>
                    </a:lnTo>
                    <a:lnTo>
                      <a:pt x="666" y="1678"/>
                    </a:lnTo>
                    <a:lnTo>
                      <a:pt x="706" y="1690"/>
                    </a:lnTo>
                    <a:lnTo>
                      <a:pt x="750" y="1698"/>
                    </a:lnTo>
                    <a:lnTo>
                      <a:pt x="792" y="1706"/>
                    </a:lnTo>
                    <a:lnTo>
                      <a:pt x="836" y="1712"/>
                    </a:lnTo>
                    <a:lnTo>
                      <a:pt x="836" y="1816"/>
                    </a:lnTo>
                    <a:lnTo>
                      <a:pt x="978" y="1816"/>
                    </a:lnTo>
                    <a:lnTo>
                      <a:pt x="978" y="1712"/>
                    </a:lnTo>
                    <a:lnTo>
                      <a:pt x="1022" y="1706"/>
                    </a:lnTo>
                    <a:lnTo>
                      <a:pt x="1066" y="1698"/>
                    </a:lnTo>
                    <a:lnTo>
                      <a:pt x="1108" y="1690"/>
                    </a:lnTo>
                    <a:lnTo>
                      <a:pt x="1150" y="1678"/>
                    </a:lnTo>
                    <a:lnTo>
                      <a:pt x="1188" y="1774"/>
                    </a:lnTo>
                    <a:lnTo>
                      <a:pt x="1320" y="1718"/>
                    </a:lnTo>
                    <a:lnTo>
                      <a:pt x="1280" y="1622"/>
                    </a:lnTo>
                    <a:lnTo>
                      <a:pt x="1318" y="1602"/>
                    </a:lnTo>
                    <a:lnTo>
                      <a:pt x="1356" y="1578"/>
                    </a:lnTo>
                    <a:lnTo>
                      <a:pt x="1392" y="1554"/>
                    </a:lnTo>
                    <a:lnTo>
                      <a:pt x="1426" y="1526"/>
                    </a:lnTo>
                    <a:lnTo>
                      <a:pt x="1498" y="1600"/>
                    </a:lnTo>
                    <a:lnTo>
                      <a:pt x="1600" y="1500"/>
                    </a:lnTo>
                    <a:lnTo>
                      <a:pt x="1526" y="1426"/>
                    </a:lnTo>
                    <a:lnTo>
                      <a:pt x="1552" y="1392"/>
                    </a:lnTo>
                    <a:lnTo>
                      <a:pt x="1578" y="1356"/>
                    </a:lnTo>
                    <a:lnTo>
                      <a:pt x="1602" y="1320"/>
                    </a:lnTo>
                    <a:lnTo>
                      <a:pt x="1622" y="1280"/>
                    </a:lnTo>
                    <a:lnTo>
                      <a:pt x="1718" y="1320"/>
                    </a:lnTo>
                    <a:lnTo>
                      <a:pt x="1774" y="1190"/>
                    </a:lnTo>
                    <a:lnTo>
                      <a:pt x="1678" y="1150"/>
                    </a:lnTo>
                    <a:lnTo>
                      <a:pt x="1688" y="1108"/>
                    </a:lnTo>
                    <a:lnTo>
                      <a:pt x="1698" y="1066"/>
                    </a:lnTo>
                    <a:lnTo>
                      <a:pt x="1706" y="1022"/>
                    </a:lnTo>
                    <a:lnTo>
                      <a:pt x="1710" y="978"/>
                    </a:lnTo>
                    <a:lnTo>
                      <a:pt x="1816" y="978"/>
                    </a:lnTo>
                    <a:close/>
                    <a:moveTo>
                      <a:pt x="908" y="1614"/>
                    </a:moveTo>
                    <a:lnTo>
                      <a:pt x="908" y="1614"/>
                    </a:lnTo>
                    <a:lnTo>
                      <a:pt x="872" y="1612"/>
                    </a:lnTo>
                    <a:lnTo>
                      <a:pt x="836" y="1610"/>
                    </a:lnTo>
                    <a:lnTo>
                      <a:pt x="800" y="1606"/>
                    </a:lnTo>
                    <a:lnTo>
                      <a:pt x="766" y="1600"/>
                    </a:lnTo>
                    <a:lnTo>
                      <a:pt x="730" y="1592"/>
                    </a:lnTo>
                    <a:lnTo>
                      <a:pt x="698" y="1582"/>
                    </a:lnTo>
                    <a:lnTo>
                      <a:pt x="664" y="1570"/>
                    </a:lnTo>
                    <a:lnTo>
                      <a:pt x="632" y="1558"/>
                    </a:lnTo>
                    <a:lnTo>
                      <a:pt x="602" y="1544"/>
                    </a:lnTo>
                    <a:lnTo>
                      <a:pt x="570" y="1528"/>
                    </a:lnTo>
                    <a:lnTo>
                      <a:pt x="542" y="1512"/>
                    </a:lnTo>
                    <a:lnTo>
                      <a:pt x="512" y="1492"/>
                    </a:lnTo>
                    <a:lnTo>
                      <a:pt x="484" y="1474"/>
                    </a:lnTo>
                    <a:lnTo>
                      <a:pt x="458" y="1452"/>
                    </a:lnTo>
                    <a:lnTo>
                      <a:pt x="432" y="1430"/>
                    </a:lnTo>
                    <a:lnTo>
                      <a:pt x="408" y="1406"/>
                    </a:lnTo>
                    <a:lnTo>
                      <a:pt x="384" y="1382"/>
                    </a:lnTo>
                    <a:lnTo>
                      <a:pt x="362" y="1356"/>
                    </a:lnTo>
                    <a:lnTo>
                      <a:pt x="342" y="1330"/>
                    </a:lnTo>
                    <a:lnTo>
                      <a:pt x="322" y="1302"/>
                    </a:lnTo>
                    <a:lnTo>
                      <a:pt x="304" y="1274"/>
                    </a:lnTo>
                    <a:lnTo>
                      <a:pt x="286" y="1244"/>
                    </a:lnTo>
                    <a:lnTo>
                      <a:pt x="272" y="1214"/>
                    </a:lnTo>
                    <a:lnTo>
                      <a:pt x="256" y="1182"/>
                    </a:lnTo>
                    <a:lnTo>
                      <a:pt x="244" y="1150"/>
                    </a:lnTo>
                    <a:lnTo>
                      <a:pt x="234" y="1118"/>
                    </a:lnTo>
                    <a:lnTo>
                      <a:pt x="224" y="1084"/>
                    </a:lnTo>
                    <a:lnTo>
                      <a:pt x="216" y="1050"/>
                    </a:lnTo>
                    <a:lnTo>
                      <a:pt x="210" y="1016"/>
                    </a:lnTo>
                    <a:lnTo>
                      <a:pt x="206" y="980"/>
                    </a:lnTo>
                    <a:lnTo>
                      <a:pt x="202" y="944"/>
                    </a:lnTo>
                    <a:lnTo>
                      <a:pt x="202" y="908"/>
                    </a:lnTo>
                    <a:lnTo>
                      <a:pt x="202" y="872"/>
                    </a:lnTo>
                    <a:lnTo>
                      <a:pt x="206" y="836"/>
                    </a:lnTo>
                    <a:lnTo>
                      <a:pt x="210" y="800"/>
                    </a:lnTo>
                    <a:lnTo>
                      <a:pt x="216" y="766"/>
                    </a:lnTo>
                    <a:lnTo>
                      <a:pt x="224" y="732"/>
                    </a:lnTo>
                    <a:lnTo>
                      <a:pt x="234" y="698"/>
                    </a:lnTo>
                    <a:lnTo>
                      <a:pt x="244" y="664"/>
                    </a:lnTo>
                    <a:lnTo>
                      <a:pt x="256" y="632"/>
                    </a:lnTo>
                    <a:lnTo>
                      <a:pt x="272" y="602"/>
                    </a:lnTo>
                    <a:lnTo>
                      <a:pt x="286" y="572"/>
                    </a:lnTo>
                    <a:lnTo>
                      <a:pt x="304" y="542"/>
                    </a:lnTo>
                    <a:lnTo>
                      <a:pt x="322" y="512"/>
                    </a:lnTo>
                    <a:lnTo>
                      <a:pt x="342" y="486"/>
                    </a:lnTo>
                    <a:lnTo>
                      <a:pt x="362" y="458"/>
                    </a:lnTo>
                    <a:lnTo>
                      <a:pt x="384" y="432"/>
                    </a:lnTo>
                    <a:lnTo>
                      <a:pt x="408" y="408"/>
                    </a:lnTo>
                    <a:lnTo>
                      <a:pt x="432" y="386"/>
                    </a:lnTo>
                    <a:lnTo>
                      <a:pt x="458" y="362"/>
                    </a:lnTo>
                    <a:lnTo>
                      <a:pt x="484" y="342"/>
                    </a:lnTo>
                    <a:lnTo>
                      <a:pt x="512" y="322"/>
                    </a:lnTo>
                    <a:lnTo>
                      <a:pt x="542" y="304"/>
                    </a:lnTo>
                    <a:lnTo>
                      <a:pt x="570" y="286"/>
                    </a:lnTo>
                    <a:lnTo>
                      <a:pt x="602" y="272"/>
                    </a:lnTo>
                    <a:lnTo>
                      <a:pt x="632" y="258"/>
                    </a:lnTo>
                    <a:lnTo>
                      <a:pt x="664" y="244"/>
                    </a:lnTo>
                    <a:lnTo>
                      <a:pt x="698" y="234"/>
                    </a:lnTo>
                    <a:lnTo>
                      <a:pt x="730" y="224"/>
                    </a:lnTo>
                    <a:lnTo>
                      <a:pt x="766" y="216"/>
                    </a:lnTo>
                    <a:lnTo>
                      <a:pt x="800" y="210"/>
                    </a:lnTo>
                    <a:lnTo>
                      <a:pt x="836" y="206"/>
                    </a:lnTo>
                    <a:lnTo>
                      <a:pt x="872" y="202"/>
                    </a:lnTo>
                    <a:lnTo>
                      <a:pt x="908" y="202"/>
                    </a:lnTo>
                    <a:lnTo>
                      <a:pt x="944" y="202"/>
                    </a:lnTo>
                    <a:lnTo>
                      <a:pt x="980" y="206"/>
                    </a:lnTo>
                    <a:lnTo>
                      <a:pt x="1014" y="210"/>
                    </a:lnTo>
                    <a:lnTo>
                      <a:pt x="1050" y="216"/>
                    </a:lnTo>
                    <a:lnTo>
                      <a:pt x="1084" y="224"/>
                    </a:lnTo>
                    <a:lnTo>
                      <a:pt x="1118" y="234"/>
                    </a:lnTo>
                    <a:lnTo>
                      <a:pt x="1150" y="244"/>
                    </a:lnTo>
                    <a:lnTo>
                      <a:pt x="1182" y="258"/>
                    </a:lnTo>
                    <a:lnTo>
                      <a:pt x="1214" y="272"/>
                    </a:lnTo>
                    <a:lnTo>
                      <a:pt x="1244" y="286"/>
                    </a:lnTo>
                    <a:lnTo>
                      <a:pt x="1274" y="304"/>
                    </a:lnTo>
                    <a:lnTo>
                      <a:pt x="1302" y="322"/>
                    </a:lnTo>
                    <a:lnTo>
                      <a:pt x="1330" y="342"/>
                    </a:lnTo>
                    <a:lnTo>
                      <a:pt x="1356" y="362"/>
                    </a:lnTo>
                    <a:lnTo>
                      <a:pt x="1382" y="386"/>
                    </a:lnTo>
                    <a:lnTo>
                      <a:pt x="1406" y="408"/>
                    </a:lnTo>
                    <a:lnTo>
                      <a:pt x="1430" y="432"/>
                    </a:lnTo>
                    <a:lnTo>
                      <a:pt x="1452" y="458"/>
                    </a:lnTo>
                    <a:lnTo>
                      <a:pt x="1474" y="486"/>
                    </a:lnTo>
                    <a:lnTo>
                      <a:pt x="1492" y="512"/>
                    </a:lnTo>
                    <a:lnTo>
                      <a:pt x="1512" y="542"/>
                    </a:lnTo>
                    <a:lnTo>
                      <a:pt x="1528" y="572"/>
                    </a:lnTo>
                    <a:lnTo>
                      <a:pt x="1544" y="602"/>
                    </a:lnTo>
                    <a:lnTo>
                      <a:pt x="1558" y="632"/>
                    </a:lnTo>
                    <a:lnTo>
                      <a:pt x="1570" y="664"/>
                    </a:lnTo>
                    <a:lnTo>
                      <a:pt x="1582" y="698"/>
                    </a:lnTo>
                    <a:lnTo>
                      <a:pt x="1592" y="732"/>
                    </a:lnTo>
                    <a:lnTo>
                      <a:pt x="1598" y="766"/>
                    </a:lnTo>
                    <a:lnTo>
                      <a:pt x="1606" y="800"/>
                    </a:lnTo>
                    <a:lnTo>
                      <a:pt x="1610" y="836"/>
                    </a:lnTo>
                    <a:lnTo>
                      <a:pt x="1612" y="872"/>
                    </a:lnTo>
                    <a:lnTo>
                      <a:pt x="1614" y="908"/>
                    </a:lnTo>
                    <a:lnTo>
                      <a:pt x="1612" y="944"/>
                    </a:lnTo>
                    <a:lnTo>
                      <a:pt x="1610" y="980"/>
                    </a:lnTo>
                    <a:lnTo>
                      <a:pt x="1606" y="1016"/>
                    </a:lnTo>
                    <a:lnTo>
                      <a:pt x="1598" y="1050"/>
                    </a:lnTo>
                    <a:lnTo>
                      <a:pt x="1592" y="1084"/>
                    </a:lnTo>
                    <a:lnTo>
                      <a:pt x="1582" y="1118"/>
                    </a:lnTo>
                    <a:lnTo>
                      <a:pt x="1570" y="1150"/>
                    </a:lnTo>
                    <a:lnTo>
                      <a:pt x="1558" y="1182"/>
                    </a:lnTo>
                    <a:lnTo>
                      <a:pt x="1544" y="1214"/>
                    </a:lnTo>
                    <a:lnTo>
                      <a:pt x="1528" y="1244"/>
                    </a:lnTo>
                    <a:lnTo>
                      <a:pt x="1512" y="1274"/>
                    </a:lnTo>
                    <a:lnTo>
                      <a:pt x="1492" y="1302"/>
                    </a:lnTo>
                    <a:lnTo>
                      <a:pt x="1474" y="1330"/>
                    </a:lnTo>
                    <a:lnTo>
                      <a:pt x="1452" y="1356"/>
                    </a:lnTo>
                    <a:lnTo>
                      <a:pt x="1430" y="1382"/>
                    </a:lnTo>
                    <a:lnTo>
                      <a:pt x="1406" y="1406"/>
                    </a:lnTo>
                    <a:lnTo>
                      <a:pt x="1382" y="1430"/>
                    </a:lnTo>
                    <a:lnTo>
                      <a:pt x="1356" y="1452"/>
                    </a:lnTo>
                    <a:lnTo>
                      <a:pt x="1330" y="1474"/>
                    </a:lnTo>
                    <a:lnTo>
                      <a:pt x="1302" y="1492"/>
                    </a:lnTo>
                    <a:lnTo>
                      <a:pt x="1274" y="1512"/>
                    </a:lnTo>
                    <a:lnTo>
                      <a:pt x="1244" y="1528"/>
                    </a:lnTo>
                    <a:lnTo>
                      <a:pt x="1214" y="1544"/>
                    </a:lnTo>
                    <a:lnTo>
                      <a:pt x="1182" y="1558"/>
                    </a:lnTo>
                    <a:lnTo>
                      <a:pt x="1150" y="1570"/>
                    </a:lnTo>
                    <a:lnTo>
                      <a:pt x="1118" y="1582"/>
                    </a:lnTo>
                    <a:lnTo>
                      <a:pt x="1084" y="1592"/>
                    </a:lnTo>
                    <a:lnTo>
                      <a:pt x="1050" y="1600"/>
                    </a:lnTo>
                    <a:lnTo>
                      <a:pt x="1014" y="1606"/>
                    </a:lnTo>
                    <a:lnTo>
                      <a:pt x="980" y="1610"/>
                    </a:lnTo>
                    <a:lnTo>
                      <a:pt x="944" y="1612"/>
                    </a:lnTo>
                    <a:lnTo>
                      <a:pt x="908" y="1614"/>
                    </a:lnTo>
                    <a:close/>
                  </a:path>
                </a:pathLst>
              </a:custGeom>
              <a:solidFill>
                <a:srgbClr val="00206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742987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9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Freeform 675">
                <a:extLst>
                  <a:ext uri="{FF2B5EF4-FFF2-40B4-BE49-F238E27FC236}">
                    <a16:creationId xmlns:a16="http://schemas.microsoft.com/office/drawing/2014/main" id="{FA43BFD8-9A43-D857-F9B7-9BEFAB06BE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1275257">
                <a:off x="940378" y="1649334"/>
                <a:ext cx="3429000" cy="3429000"/>
              </a:xfrm>
              <a:custGeom>
                <a:avLst/>
                <a:gdLst>
                  <a:gd name="T0" fmla="*/ 2147483647 w 2622"/>
                  <a:gd name="T1" fmla="*/ 2147483647 h 2622"/>
                  <a:gd name="T2" fmla="*/ 2147483647 w 2622"/>
                  <a:gd name="T3" fmla="*/ 2147483647 h 2622"/>
                  <a:gd name="T4" fmla="*/ 2147483647 w 2622"/>
                  <a:gd name="T5" fmla="*/ 2147483647 h 2622"/>
                  <a:gd name="T6" fmla="*/ 2147483647 w 2622"/>
                  <a:gd name="T7" fmla="*/ 2147483647 h 2622"/>
                  <a:gd name="T8" fmla="*/ 2147483647 w 2622"/>
                  <a:gd name="T9" fmla="*/ 2147483647 h 2622"/>
                  <a:gd name="T10" fmla="*/ 2147483647 w 2622"/>
                  <a:gd name="T11" fmla="*/ 2147483647 h 2622"/>
                  <a:gd name="T12" fmla="*/ 2147483647 w 2622"/>
                  <a:gd name="T13" fmla="*/ 2147483647 h 2622"/>
                  <a:gd name="T14" fmla="*/ 2147483647 w 2622"/>
                  <a:gd name="T15" fmla="*/ 2147483647 h 2622"/>
                  <a:gd name="T16" fmla="*/ 2147483647 w 2622"/>
                  <a:gd name="T17" fmla="*/ 2147483647 h 2622"/>
                  <a:gd name="T18" fmla="*/ 2147483647 w 2622"/>
                  <a:gd name="T19" fmla="*/ 2147483647 h 2622"/>
                  <a:gd name="T20" fmla="*/ 2147483647 w 2622"/>
                  <a:gd name="T21" fmla="*/ 2147483647 h 2622"/>
                  <a:gd name="T22" fmla="*/ 2147483647 w 2622"/>
                  <a:gd name="T23" fmla="*/ 2147483647 h 2622"/>
                  <a:gd name="T24" fmla="*/ 2147483647 w 2622"/>
                  <a:gd name="T25" fmla="*/ 2147483647 h 2622"/>
                  <a:gd name="T26" fmla="*/ 2147483647 w 2622"/>
                  <a:gd name="T27" fmla="*/ 2147483647 h 2622"/>
                  <a:gd name="T28" fmla="*/ 2147483647 w 2622"/>
                  <a:gd name="T29" fmla="*/ 2147483647 h 2622"/>
                  <a:gd name="T30" fmla="*/ 2147483647 w 2622"/>
                  <a:gd name="T31" fmla="*/ 2147483647 h 2622"/>
                  <a:gd name="T32" fmla="*/ 2147483647 w 2622"/>
                  <a:gd name="T33" fmla="*/ 2147483647 h 2622"/>
                  <a:gd name="T34" fmla="*/ 2147483647 w 2622"/>
                  <a:gd name="T35" fmla="*/ 2147483647 h 2622"/>
                  <a:gd name="T36" fmla="*/ 2147483647 w 2622"/>
                  <a:gd name="T37" fmla="*/ 2147483647 h 2622"/>
                  <a:gd name="T38" fmla="*/ 2147483647 w 2622"/>
                  <a:gd name="T39" fmla="*/ 2147483647 h 2622"/>
                  <a:gd name="T40" fmla="*/ 2147483647 w 2622"/>
                  <a:gd name="T41" fmla="*/ 2147483647 h 2622"/>
                  <a:gd name="T42" fmla="*/ 2147483647 w 2622"/>
                  <a:gd name="T43" fmla="*/ 2147483647 h 2622"/>
                  <a:gd name="T44" fmla="*/ 2147483647 w 2622"/>
                  <a:gd name="T45" fmla="*/ 2147483647 h 2622"/>
                  <a:gd name="T46" fmla="*/ 2147483647 w 2622"/>
                  <a:gd name="T47" fmla="*/ 2147483647 h 2622"/>
                  <a:gd name="T48" fmla="*/ 2147483647 w 2622"/>
                  <a:gd name="T49" fmla="*/ 2147483647 h 2622"/>
                  <a:gd name="T50" fmla="*/ 2147483647 w 2622"/>
                  <a:gd name="T51" fmla="*/ 2147483647 h 2622"/>
                  <a:gd name="T52" fmla="*/ 2147483647 w 2622"/>
                  <a:gd name="T53" fmla="*/ 2147483647 h 2622"/>
                  <a:gd name="T54" fmla="*/ 2147483647 w 2622"/>
                  <a:gd name="T55" fmla="*/ 2147483647 h 2622"/>
                  <a:gd name="T56" fmla="*/ 2147483647 w 2622"/>
                  <a:gd name="T57" fmla="*/ 2147483647 h 2622"/>
                  <a:gd name="T58" fmla="*/ 2147483647 w 2622"/>
                  <a:gd name="T59" fmla="*/ 2147483647 h 2622"/>
                  <a:gd name="T60" fmla="*/ 2147483647 w 2622"/>
                  <a:gd name="T61" fmla="*/ 2147483647 h 2622"/>
                  <a:gd name="T62" fmla="*/ 2147483647 w 2622"/>
                  <a:gd name="T63" fmla="*/ 2147483647 h 2622"/>
                  <a:gd name="T64" fmla="*/ 2147483647 w 2622"/>
                  <a:gd name="T65" fmla="*/ 2147483647 h 2622"/>
                  <a:gd name="T66" fmla="*/ 2147483647 w 2622"/>
                  <a:gd name="T67" fmla="*/ 2147483647 h 2622"/>
                  <a:gd name="T68" fmla="*/ 2147483647 w 2622"/>
                  <a:gd name="T69" fmla="*/ 2147483647 h 2622"/>
                  <a:gd name="T70" fmla="*/ 2147483647 w 2622"/>
                  <a:gd name="T71" fmla="*/ 2147483647 h 2622"/>
                  <a:gd name="T72" fmla="*/ 2147483647 w 2622"/>
                  <a:gd name="T73" fmla="*/ 2147483647 h 2622"/>
                  <a:gd name="T74" fmla="*/ 2147483647 w 2622"/>
                  <a:gd name="T75" fmla="*/ 2147483647 h 2622"/>
                  <a:gd name="T76" fmla="*/ 2147483647 w 2622"/>
                  <a:gd name="T77" fmla="*/ 2147483647 h 2622"/>
                  <a:gd name="T78" fmla="*/ 2147483647 w 2622"/>
                  <a:gd name="T79" fmla="*/ 2147483647 h 2622"/>
                  <a:gd name="T80" fmla="*/ 2147483647 w 2622"/>
                  <a:gd name="T81" fmla="*/ 2147483647 h 2622"/>
                  <a:gd name="T82" fmla="*/ 2147483647 w 2622"/>
                  <a:gd name="T83" fmla="*/ 2147483647 h 2622"/>
                  <a:gd name="T84" fmla="*/ 2147483647 w 2622"/>
                  <a:gd name="T85" fmla="*/ 2147483647 h 2622"/>
                  <a:gd name="T86" fmla="*/ 2147483647 w 2622"/>
                  <a:gd name="T87" fmla="*/ 2147483647 h 2622"/>
                  <a:gd name="T88" fmla="*/ 2147483647 w 2622"/>
                  <a:gd name="T89" fmla="*/ 2147483647 h 2622"/>
                  <a:gd name="T90" fmla="*/ 2147483647 w 2622"/>
                  <a:gd name="T91" fmla="*/ 2147483647 h 2622"/>
                  <a:gd name="T92" fmla="*/ 2147483647 w 2622"/>
                  <a:gd name="T93" fmla="*/ 2147483647 h 2622"/>
                  <a:gd name="T94" fmla="*/ 2147483647 w 2622"/>
                  <a:gd name="T95" fmla="*/ 2147483647 h 2622"/>
                  <a:gd name="T96" fmla="*/ 2147483647 w 2622"/>
                  <a:gd name="T97" fmla="*/ 2147483647 h 2622"/>
                  <a:gd name="T98" fmla="*/ 2147483647 w 2622"/>
                  <a:gd name="T99" fmla="*/ 2147483647 h 2622"/>
                  <a:gd name="T100" fmla="*/ 2147483647 w 2622"/>
                  <a:gd name="T101" fmla="*/ 2147483647 h 2622"/>
                  <a:gd name="T102" fmla="*/ 2147483647 w 2622"/>
                  <a:gd name="T103" fmla="*/ 2147483647 h 2622"/>
                  <a:gd name="T104" fmla="*/ 2147483647 w 2622"/>
                  <a:gd name="T105" fmla="*/ 2147483647 h 2622"/>
                  <a:gd name="T106" fmla="*/ 2147483647 w 2622"/>
                  <a:gd name="T107" fmla="*/ 2147483647 h 262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622"/>
                  <a:gd name="T163" fmla="*/ 0 h 2622"/>
                  <a:gd name="T164" fmla="*/ 2622 w 2622"/>
                  <a:gd name="T165" fmla="*/ 2622 h 262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622" h="2622">
                    <a:moveTo>
                      <a:pt x="2622" y="1382"/>
                    </a:moveTo>
                    <a:lnTo>
                      <a:pt x="2622" y="1240"/>
                    </a:lnTo>
                    <a:lnTo>
                      <a:pt x="2520" y="1240"/>
                    </a:lnTo>
                    <a:lnTo>
                      <a:pt x="2516" y="1196"/>
                    </a:lnTo>
                    <a:lnTo>
                      <a:pt x="2512" y="1152"/>
                    </a:lnTo>
                    <a:lnTo>
                      <a:pt x="2506" y="1110"/>
                    </a:lnTo>
                    <a:lnTo>
                      <a:pt x="2498" y="1068"/>
                    </a:lnTo>
                    <a:lnTo>
                      <a:pt x="2596" y="1040"/>
                    </a:lnTo>
                    <a:lnTo>
                      <a:pt x="2560" y="904"/>
                    </a:lnTo>
                    <a:lnTo>
                      <a:pt x="2460" y="930"/>
                    </a:lnTo>
                    <a:lnTo>
                      <a:pt x="2446" y="888"/>
                    </a:lnTo>
                    <a:lnTo>
                      <a:pt x="2430" y="848"/>
                    </a:lnTo>
                    <a:lnTo>
                      <a:pt x="2412" y="808"/>
                    </a:lnTo>
                    <a:lnTo>
                      <a:pt x="2394" y="768"/>
                    </a:lnTo>
                    <a:lnTo>
                      <a:pt x="2482" y="718"/>
                    </a:lnTo>
                    <a:lnTo>
                      <a:pt x="2412" y="594"/>
                    </a:lnTo>
                    <a:lnTo>
                      <a:pt x="2322" y="646"/>
                    </a:lnTo>
                    <a:lnTo>
                      <a:pt x="2298" y="610"/>
                    </a:lnTo>
                    <a:lnTo>
                      <a:pt x="2272" y="574"/>
                    </a:lnTo>
                    <a:lnTo>
                      <a:pt x="2244" y="540"/>
                    </a:lnTo>
                    <a:lnTo>
                      <a:pt x="2216" y="508"/>
                    </a:lnTo>
                    <a:lnTo>
                      <a:pt x="2290" y="434"/>
                    </a:lnTo>
                    <a:lnTo>
                      <a:pt x="2188" y="334"/>
                    </a:lnTo>
                    <a:lnTo>
                      <a:pt x="2116" y="406"/>
                    </a:lnTo>
                    <a:lnTo>
                      <a:pt x="2082" y="378"/>
                    </a:lnTo>
                    <a:lnTo>
                      <a:pt x="2048" y="352"/>
                    </a:lnTo>
                    <a:lnTo>
                      <a:pt x="2014" y="326"/>
                    </a:lnTo>
                    <a:lnTo>
                      <a:pt x="1978" y="300"/>
                    </a:lnTo>
                    <a:lnTo>
                      <a:pt x="2028" y="212"/>
                    </a:lnTo>
                    <a:lnTo>
                      <a:pt x="1906" y="140"/>
                    </a:lnTo>
                    <a:lnTo>
                      <a:pt x="1854" y="230"/>
                    </a:lnTo>
                    <a:lnTo>
                      <a:pt x="1816" y="210"/>
                    </a:lnTo>
                    <a:lnTo>
                      <a:pt x="1776" y="194"/>
                    </a:lnTo>
                    <a:lnTo>
                      <a:pt x="1734" y="178"/>
                    </a:lnTo>
                    <a:lnTo>
                      <a:pt x="1694" y="162"/>
                    </a:lnTo>
                    <a:lnTo>
                      <a:pt x="1720" y="64"/>
                    </a:lnTo>
                    <a:lnTo>
                      <a:pt x="1582" y="26"/>
                    </a:lnTo>
                    <a:lnTo>
                      <a:pt x="1556" y="126"/>
                    </a:lnTo>
                    <a:lnTo>
                      <a:pt x="1514" y="118"/>
                    </a:lnTo>
                    <a:lnTo>
                      <a:pt x="1470" y="112"/>
                    </a:lnTo>
                    <a:lnTo>
                      <a:pt x="1426" y="106"/>
                    </a:lnTo>
                    <a:lnTo>
                      <a:pt x="1382" y="104"/>
                    </a:lnTo>
                    <a:lnTo>
                      <a:pt x="1382" y="0"/>
                    </a:lnTo>
                    <a:lnTo>
                      <a:pt x="1240" y="0"/>
                    </a:lnTo>
                    <a:lnTo>
                      <a:pt x="1240" y="104"/>
                    </a:lnTo>
                    <a:lnTo>
                      <a:pt x="1196" y="106"/>
                    </a:lnTo>
                    <a:lnTo>
                      <a:pt x="1154" y="112"/>
                    </a:lnTo>
                    <a:lnTo>
                      <a:pt x="1110" y="118"/>
                    </a:lnTo>
                    <a:lnTo>
                      <a:pt x="1068" y="126"/>
                    </a:lnTo>
                    <a:lnTo>
                      <a:pt x="1042" y="26"/>
                    </a:lnTo>
                    <a:lnTo>
                      <a:pt x="904" y="64"/>
                    </a:lnTo>
                    <a:lnTo>
                      <a:pt x="930" y="162"/>
                    </a:lnTo>
                    <a:lnTo>
                      <a:pt x="890" y="178"/>
                    </a:lnTo>
                    <a:lnTo>
                      <a:pt x="848" y="194"/>
                    </a:lnTo>
                    <a:lnTo>
                      <a:pt x="808" y="210"/>
                    </a:lnTo>
                    <a:lnTo>
                      <a:pt x="770" y="230"/>
                    </a:lnTo>
                    <a:lnTo>
                      <a:pt x="718" y="140"/>
                    </a:lnTo>
                    <a:lnTo>
                      <a:pt x="594" y="212"/>
                    </a:lnTo>
                    <a:lnTo>
                      <a:pt x="646" y="300"/>
                    </a:lnTo>
                    <a:lnTo>
                      <a:pt x="610" y="326"/>
                    </a:lnTo>
                    <a:lnTo>
                      <a:pt x="576" y="352"/>
                    </a:lnTo>
                    <a:lnTo>
                      <a:pt x="542" y="378"/>
                    </a:lnTo>
                    <a:lnTo>
                      <a:pt x="508" y="406"/>
                    </a:lnTo>
                    <a:lnTo>
                      <a:pt x="436" y="334"/>
                    </a:lnTo>
                    <a:lnTo>
                      <a:pt x="334" y="434"/>
                    </a:lnTo>
                    <a:lnTo>
                      <a:pt x="408" y="508"/>
                    </a:lnTo>
                    <a:lnTo>
                      <a:pt x="378" y="540"/>
                    </a:lnTo>
                    <a:lnTo>
                      <a:pt x="352" y="574"/>
                    </a:lnTo>
                    <a:lnTo>
                      <a:pt x="326" y="610"/>
                    </a:lnTo>
                    <a:lnTo>
                      <a:pt x="302" y="646"/>
                    </a:lnTo>
                    <a:lnTo>
                      <a:pt x="212" y="594"/>
                    </a:lnTo>
                    <a:lnTo>
                      <a:pt x="140" y="718"/>
                    </a:lnTo>
                    <a:lnTo>
                      <a:pt x="230" y="768"/>
                    </a:lnTo>
                    <a:lnTo>
                      <a:pt x="212" y="808"/>
                    </a:lnTo>
                    <a:lnTo>
                      <a:pt x="194" y="848"/>
                    </a:lnTo>
                    <a:lnTo>
                      <a:pt x="178" y="888"/>
                    </a:lnTo>
                    <a:lnTo>
                      <a:pt x="164" y="930"/>
                    </a:lnTo>
                    <a:lnTo>
                      <a:pt x="64" y="904"/>
                    </a:lnTo>
                    <a:lnTo>
                      <a:pt x="26" y="1040"/>
                    </a:lnTo>
                    <a:lnTo>
                      <a:pt x="126" y="1068"/>
                    </a:lnTo>
                    <a:lnTo>
                      <a:pt x="118" y="1110"/>
                    </a:lnTo>
                    <a:lnTo>
                      <a:pt x="112" y="1152"/>
                    </a:lnTo>
                    <a:lnTo>
                      <a:pt x="108" y="1196"/>
                    </a:lnTo>
                    <a:lnTo>
                      <a:pt x="104" y="1240"/>
                    </a:lnTo>
                    <a:lnTo>
                      <a:pt x="0" y="1240"/>
                    </a:lnTo>
                    <a:lnTo>
                      <a:pt x="0" y="1382"/>
                    </a:lnTo>
                    <a:lnTo>
                      <a:pt x="104" y="1382"/>
                    </a:lnTo>
                    <a:lnTo>
                      <a:pt x="108" y="1426"/>
                    </a:lnTo>
                    <a:lnTo>
                      <a:pt x="112" y="1470"/>
                    </a:lnTo>
                    <a:lnTo>
                      <a:pt x="118" y="1512"/>
                    </a:lnTo>
                    <a:lnTo>
                      <a:pt x="126" y="1556"/>
                    </a:lnTo>
                    <a:lnTo>
                      <a:pt x="26" y="1582"/>
                    </a:lnTo>
                    <a:lnTo>
                      <a:pt x="64" y="1720"/>
                    </a:lnTo>
                    <a:lnTo>
                      <a:pt x="164" y="1692"/>
                    </a:lnTo>
                    <a:lnTo>
                      <a:pt x="178" y="1734"/>
                    </a:lnTo>
                    <a:lnTo>
                      <a:pt x="194" y="1774"/>
                    </a:lnTo>
                    <a:lnTo>
                      <a:pt x="212" y="1814"/>
                    </a:lnTo>
                    <a:lnTo>
                      <a:pt x="230" y="1854"/>
                    </a:lnTo>
                    <a:lnTo>
                      <a:pt x="140" y="1906"/>
                    </a:lnTo>
                    <a:lnTo>
                      <a:pt x="212" y="2028"/>
                    </a:lnTo>
                    <a:lnTo>
                      <a:pt x="302" y="1978"/>
                    </a:lnTo>
                    <a:lnTo>
                      <a:pt x="326" y="2014"/>
                    </a:lnTo>
                    <a:lnTo>
                      <a:pt x="352" y="2048"/>
                    </a:lnTo>
                    <a:lnTo>
                      <a:pt x="378" y="2082"/>
                    </a:lnTo>
                    <a:lnTo>
                      <a:pt x="408" y="2116"/>
                    </a:lnTo>
                    <a:lnTo>
                      <a:pt x="334" y="2188"/>
                    </a:lnTo>
                    <a:lnTo>
                      <a:pt x="436" y="2288"/>
                    </a:lnTo>
                    <a:lnTo>
                      <a:pt x="508" y="2216"/>
                    </a:lnTo>
                    <a:lnTo>
                      <a:pt x="542" y="2244"/>
                    </a:lnTo>
                    <a:lnTo>
                      <a:pt x="576" y="2272"/>
                    </a:lnTo>
                    <a:lnTo>
                      <a:pt x="610" y="2298"/>
                    </a:lnTo>
                    <a:lnTo>
                      <a:pt x="646" y="2322"/>
                    </a:lnTo>
                    <a:lnTo>
                      <a:pt x="594" y="2412"/>
                    </a:lnTo>
                    <a:lnTo>
                      <a:pt x="718" y="2482"/>
                    </a:lnTo>
                    <a:lnTo>
                      <a:pt x="770" y="2394"/>
                    </a:lnTo>
                    <a:lnTo>
                      <a:pt x="808" y="2412"/>
                    </a:lnTo>
                    <a:lnTo>
                      <a:pt x="848" y="2430"/>
                    </a:lnTo>
                    <a:lnTo>
                      <a:pt x="890" y="2446"/>
                    </a:lnTo>
                    <a:lnTo>
                      <a:pt x="930" y="2460"/>
                    </a:lnTo>
                    <a:lnTo>
                      <a:pt x="904" y="2560"/>
                    </a:lnTo>
                    <a:lnTo>
                      <a:pt x="1042" y="2596"/>
                    </a:lnTo>
                    <a:lnTo>
                      <a:pt x="1068" y="2498"/>
                    </a:lnTo>
                    <a:lnTo>
                      <a:pt x="1110" y="2504"/>
                    </a:lnTo>
                    <a:lnTo>
                      <a:pt x="1154" y="2512"/>
                    </a:lnTo>
                    <a:lnTo>
                      <a:pt x="1196" y="2516"/>
                    </a:lnTo>
                    <a:lnTo>
                      <a:pt x="1240" y="2520"/>
                    </a:lnTo>
                    <a:lnTo>
                      <a:pt x="1240" y="2622"/>
                    </a:lnTo>
                    <a:lnTo>
                      <a:pt x="1382" y="2622"/>
                    </a:lnTo>
                    <a:lnTo>
                      <a:pt x="1382" y="2520"/>
                    </a:lnTo>
                    <a:lnTo>
                      <a:pt x="1426" y="2516"/>
                    </a:lnTo>
                    <a:lnTo>
                      <a:pt x="1470" y="2512"/>
                    </a:lnTo>
                    <a:lnTo>
                      <a:pt x="1514" y="2504"/>
                    </a:lnTo>
                    <a:lnTo>
                      <a:pt x="1556" y="2498"/>
                    </a:lnTo>
                    <a:lnTo>
                      <a:pt x="1582" y="2596"/>
                    </a:lnTo>
                    <a:lnTo>
                      <a:pt x="1720" y="2560"/>
                    </a:lnTo>
                    <a:lnTo>
                      <a:pt x="1694" y="2460"/>
                    </a:lnTo>
                    <a:lnTo>
                      <a:pt x="1734" y="2446"/>
                    </a:lnTo>
                    <a:lnTo>
                      <a:pt x="1776" y="2430"/>
                    </a:lnTo>
                    <a:lnTo>
                      <a:pt x="1816" y="2412"/>
                    </a:lnTo>
                    <a:lnTo>
                      <a:pt x="1854" y="2394"/>
                    </a:lnTo>
                    <a:lnTo>
                      <a:pt x="1906" y="2482"/>
                    </a:lnTo>
                    <a:lnTo>
                      <a:pt x="2028" y="2412"/>
                    </a:lnTo>
                    <a:lnTo>
                      <a:pt x="1978" y="2322"/>
                    </a:lnTo>
                    <a:lnTo>
                      <a:pt x="2014" y="2298"/>
                    </a:lnTo>
                    <a:lnTo>
                      <a:pt x="2048" y="2272"/>
                    </a:lnTo>
                    <a:lnTo>
                      <a:pt x="2082" y="2244"/>
                    </a:lnTo>
                    <a:lnTo>
                      <a:pt x="2116" y="2216"/>
                    </a:lnTo>
                    <a:lnTo>
                      <a:pt x="2188" y="2288"/>
                    </a:lnTo>
                    <a:lnTo>
                      <a:pt x="2290" y="2188"/>
                    </a:lnTo>
                    <a:lnTo>
                      <a:pt x="2216" y="2116"/>
                    </a:lnTo>
                    <a:lnTo>
                      <a:pt x="2244" y="2082"/>
                    </a:lnTo>
                    <a:lnTo>
                      <a:pt x="2272" y="2048"/>
                    </a:lnTo>
                    <a:lnTo>
                      <a:pt x="2298" y="2014"/>
                    </a:lnTo>
                    <a:lnTo>
                      <a:pt x="2322" y="1978"/>
                    </a:lnTo>
                    <a:lnTo>
                      <a:pt x="2412" y="2028"/>
                    </a:lnTo>
                    <a:lnTo>
                      <a:pt x="2482" y="1906"/>
                    </a:lnTo>
                    <a:lnTo>
                      <a:pt x="2394" y="1854"/>
                    </a:lnTo>
                    <a:lnTo>
                      <a:pt x="2412" y="1814"/>
                    </a:lnTo>
                    <a:lnTo>
                      <a:pt x="2430" y="1774"/>
                    </a:lnTo>
                    <a:lnTo>
                      <a:pt x="2446" y="1734"/>
                    </a:lnTo>
                    <a:lnTo>
                      <a:pt x="2460" y="1692"/>
                    </a:lnTo>
                    <a:lnTo>
                      <a:pt x="2560" y="1720"/>
                    </a:lnTo>
                    <a:lnTo>
                      <a:pt x="2596" y="1582"/>
                    </a:lnTo>
                    <a:lnTo>
                      <a:pt x="2498" y="1556"/>
                    </a:lnTo>
                    <a:lnTo>
                      <a:pt x="2506" y="1512"/>
                    </a:lnTo>
                    <a:lnTo>
                      <a:pt x="2512" y="1470"/>
                    </a:lnTo>
                    <a:lnTo>
                      <a:pt x="2516" y="1426"/>
                    </a:lnTo>
                    <a:lnTo>
                      <a:pt x="2520" y="1382"/>
                    </a:lnTo>
                    <a:lnTo>
                      <a:pt x="2622" y="1382"/>
                    </a:lnTo>
                    <a:close/>
                    <a:moveTo>
                      <a:pt x="1312" y="2420"/>
                    </a:moveTo>
                    <a:lnTo>
                      <a:pt x="1312" y="2420"/>
                    </a:lnTo>
                    <a:lnTo>
                      <a:pt x="1254" y="2420"/>
                    </a:lnTo>
                    <a:lnTo>
                      <a:pt x="1198" y="2416"/>
                    </a:lnTo>
                    <a:lnTo>
                      <a:pt x="1142" y="2408"/>
                    </a:lnTo>
                    <a:lnTo>
                      <a:pt x="1088" y="2398"/>
                    </a:lnTo>
                    <a:lnTo>
                      <a:pt x="1034" y="2386"/>
                    </a:lnTo>
                    <a:lnTo>
                      <a:pt x="982" y="2370"/>
                    </a:lnTo>
                    <a:lnTo>
                      <a:pt x="930" y="2354"/>
                    </a:lnTo>
                    <a:lnTo>
                      <a:pt x="880" y="2334"/>
                    </a:lnTo>
                    <a:lnTo>
                      <a:pt x="830" y="2312"/>
                    </a:lnTo>
                    <a:lnTo>
                      <a:pt x="782" y="2286"/>
                    </a:lnTo>
                    <a:lnTo>
                      <a:pt x="736" y="2260"/>
                    </a:lnTo>
                    <a:lnTo>
                      <a:pt x="692" y="2232"/>
                    </a:lnTo>
                    <a:lnTo>
                      <a:pt x="648" y="2200"/>
                    </a:lnTo>
                    <a:lnTo>
                      <a:pt x="606" y="2168"/>
                    </a:lnTo>
                    <a:lnTo>
                      <a:pt x="566" y="2132"/>
                    </a:lnTo>
                    <a:lnTo>
                      <a:pt x="528" y="2096"/>
                    </a:lnTo>
                    <a:lnTo>
                      <a:pt x="490" y="2058"/>
                    </a:lnTo>
                    <a:lnTo>
                      <a:pt x="456" y="2018"/>
                    </a:lnTo>
                    <a:lnTo>
                      <a:pt x="422" y="1976"/>
                    </a:lnTo>
                    <a:lnTo>
                      <a:pt x="392" y="1932"/>
                    </a:lnTo>
                    <a:lnTo>
                      <a:pt x="362" y="1886"/>
                    </a:lnTo>
                    <a:lnTo>
                      <a:pt x="336" y="1840"/>
                    </a:lnTo>
                    <a:lnTo>
                      <a:pt x="312" y="1792"/>
                    </a:lnTo>
                    <a:lnTo>
                      <a:pt x="290" y="1744"/>
                    </a:lnTo>
                    <a:lnTo>
                      <a:pt x="270" y="1692"/>
                    </a:lnTo>
                    <a:lnTo>
                      <a:pt x="252" y="1642"/>
                    </a:lnTo>
                    <a:lnTo>
                      <a:pt x="238" y="1588"/>
                    </a:lnTo>
                    <a:lnTo>
                      <a:pt x="224" y="1534"/>
                    </a:lnTo>
                    <a:lnTo>
                      <a:pt x="216" y="1480"/>
                    </a:lnTo>
                    <a:lnTo>
                      <a:pt x="208" y="1424"/>
                    </a:lnTo>
                    <a:lnTo>
                      <a:pt x="204" y="1368"/>
                    </a:lnTo>
                    <a:lnTo>
                      <a:pt x="202" y="1312"/>
                    </a:lnTo>
                    <a:lnTo>
                      <a:pt x="204" y="1254"/>
                    </a:lnTo>
                    <a:lnTo>
                      <a:pt x="208" y="1198"/>
                    </a:lnTo>
                    <a:lnTo>
                      <a:pt x="216" y="1142"/>
                    </a:lnTo>
                    <a:lnTo>
                      <a:pt x="224" y="1088"/>
                    </a:lnTo>
                    <a:lnTo>
                      <a:pt x="238" y="1034"/>
                    </a:lnTo>
                    <a:lnTo>
                      <a:pt x="252" y="982"/>
                    </a:lnTo>
                    <a:lnTo>
                      <a:pt x="270" y="930"/>
                    </a:lnTo>
                    <a:lnTo>
                      <a:pt x="290" y="880"/>
                    </a:lnTo>
                    <a:lnTo>
                      <a:pt x="312" y="830"/>
                    </a:lnTo>
                    <a:lnTo>
                      <a:pt x="336" y="782"/>
                    </a:lnTo>
                    <a:lnTo>
                      <a:pt x="362" y="736"/>
                    </a:lnTo>
                    <a:lnTo>
                      <a:pt x="392" y="692"/>
                    </a:lnTo>
                    <a:lnTo>
                      <a:pt x="422" y="648"/>
                    </a:lnTo>
                    <a:lnTo>
                      <a:pt x="456" y="606"/>
                    </a:lnTo>
                    <a:lnTo>
                      <a:pt x="490" y="566"/>
                    </a:lnTo>
                    <a:lnTo>
                      <a:pt x="528" y="526"/>
                    </a:lnTo>
                    <a:lnTo>
                      <a:pt x="566" y="490"/>
                    </a:lnTo>
                    <a:lnTo>
                      <a:pt x="606" y="456"/>
                    </a:lnTo>
                    <a:lnTo>
                      <a:pt x="648" y="422"/>
                    </a:lnTo>
                    <a:lnTo>
                      <a:pt x="692" y="392"/>
                    </a:lnTo>
                    <a:lnTo>
                      <a:pt x="736" y="362"/>
                    </a:lnTo>
                    <a:lnTo>
                      <a:pt x="782" y="336"/>
                    </a:lnTo>
                    <a:lnTo>
                      <a:pt x="830" y="312"/>
                    </a:lnTo>
                    <a:lnTo>
                      <a:pt x="880" y="290"/>
                    </a:lnTo>
                    <a:lnTo>
                      <a:pt x="930" y="270"/>
                    </a:lnTo>
                    <a:lnTo>
                      <a:pt x="982" y="252"/>
                    </a:lnTo>
                    <a:lnTo>
                      <a:pt x="1034" y="236"/>
                    </a:lnTo>
                    <a:lnTo>
                      <a:pt x="1088" y="224"/>
                    </a:lnTo>
                    <a:lnTo>
                      <a:pt x="1142" y="214"/>
                    </a:lnTo>
                    <a:lnTo>
                      <a:pt x="1198" y="208"/>
                    </a:lnTo>
                    <a:lnTo>
                      <a:pt x="1254" y="204"/>
                    </a:lnTo>
                    <a:lnTo>
                      <a:pt x="1312" y="202"/>
                    </a:lnTo>
                    <a:lnTo>
                      <a:pt x="1368" y="204"/>
                    </a:lnTo>
                    <a:lnTo>
                      <a:pt x="1426" y="208"/>
                    </a:lnTo>
                    <a:lnTo>
                      <a:pt x="1480" y="214"/>
                    </a:lnTo>
                    <a:lnTo>
                      <a:pt x="1536" y="224"/>
                    </a:lnTo>
                    <a:lnTo>
                      <a:pt x="1588" y="236"/>
                    </a:lnTo>
                    <a:lnTo>
                      <a:pt x="1642" y="252"/>
                    </a:lnTo>
                    <a:lnTo>
                      <a:pt x="1694" y="270"/>
                    </a:lnTo>
                    <a:lnTo>
                      <a:pt x="1744" y="290"/>
                    </a:lnTo>
                    <a:lnTo>
                      <a:pt x="1792" y="312"/>
                    </a:lnTo>
                    <a:lnTo>
                      <a:pt x="1840" y="336"/>
                    </a:lnTo>
                    <a:lnTo>
                      <a:pt x="1886" y="362"/>
                    </a:lnTo>
                    <a:lnTo>
                      <a:pt x="1932" y="392"/>
                    </a:lnTo>
                    <a:lnTo>
                      <a:pt x="1976" y="422"/>
                    </a:lnTo>
                    <a:lnTo>
                      <a:pt x="2018" y="456"/>
                    </a:lnTo>
                    <a:lnTo>
                      <a:pt x="2058" y="490"/>
                    </a:lnTo>
                    <a:lnTo>
                      <a:pt x="2096" y="526"/>
                    </a:lnTo>
                    <a:lnTo>
                      <a:pt x="2132" y="566"/>
                    </a:lnTo>
                    <a:lnTo>
                      <a:pt x="2168" y="606"/>
                    </a:lnTo>
                    <a:lnTo>
                      <a:pt x="2200" y="648"/>
                    </a:lnTo>
                    <a:lnTo>
                      <a:pt x="2232" y="692"/>
                    </a:lnTo>
                    <a:lnTo>
                      <a:pt x="2260" y="736"/>
                    </a:lnTo>
                    <a:lnTo>
                      <a:pt x="2288" y="782"/>
                    </a:lnTo>
                    <a:lnTo>
                      <a:pt x="2312" y="830"/>
                    </a:lnTo>
                    <a:lnTo>
                      <a:pt x="2334" y="880"/>
                    </a:lnTo>
                    <a:lnTo>
                      <a:pt x="2354" y="930"/>
                    </a:lnTo>
                    <a:lnTo>
                      <a:pt x="2372" y="982"/>
                    </a:lnTo>
                    <a:lnTo>
                      <a:pt x="2386" y="1034"/>
                    </a:lnTo>
                    <a:lnTo>
                      <a:pt x="2398" y="1088"/>
                    </a:lnTo>
                    <a:lnTo>
                      <a:pt x="2408" y="1142"/>
                    </a:lnTo>
                    <a:lnTo>
                      <a:pt x="2416" y="1198"/>
                    </a:lnTo>
                    <a:lnTo>
                      <a:pt x="2420" y="1254"/>
                    </a:lnTo>
                    <a:lnTo>
                      <a:pt x="2422" y="1312"/>
                    </a:lnTo>
                    <a:lnTo>
                      <a:pt x="2420" y="1368"/>
                    </a:lnTo>
                    <a:lnTo>
                      <a:pt x="2416" y="1424"/>
                    </a:lnTo>
                    <a:lnTo>
                      <a:pt x="2408" y="1480"/>
                    </a:lnTo>
                    <a:lnTo>
                      <a:pt x="2398" y="1534"/>
                    </a:lnTo>
                    <a:lnTo>
                      <a:pt x="2386" y="1588"/>
                    </a:lnTo>
                    <a:lnTo>
                      <a:pt x="2372" y="1642"/>
                    </a:lnTo>
                    <a:lnTo>
                      <a:pt x="2354" y="1692"/>
                    </a:lnTo>
                    <a:lnTo>
                      <a:pt x="2334" y="1744"/>
                    </a:lnTo>
                    <a:lnTo>
                      <a:pt x="2312" y="1792"/>
                    </a:lnTo>
                    <a:lnTo>
                      <a:pt x="2288" y="1840"/>
                    </a:lnTo>
                    <a:lnTo>
                      <a:pt x="2260" y="1886"/>
                    </a:lnTo>
                    <a:lnTo>
                      <a:pt x="2232" y="1932"/>
                    </a:lnTo>
                    <a:lnTo>
                      <a:pt x="2200" y="1976"/>
                    </a:lnTo>
                    <a:lnTo>
                      <a:pt x="2168" y="2018"/>
                    </a:lnTo>
                    <a:lnTo>
                      <a:pt x="2132" y="2058"/>
                    </a:lnTo>
                    <a:lnTo>
                      <a:pt x="2096" y="2096"/>
                    </a:lnTo>
                    <a:lnTo>
                      <a:pt x="2058" y="2132"/>
                    </a:lnTo>
                    <a:lnTo>
                      <a:pt x="2018" y="2168"/>
                    </a:lnTo>
                    <a:lnTo>
                      <a:pt x="1976" y="2200"/>
                    </a:lnTo>
                    <a:lnTo>
                      <a:pt x="1932" y="2232"/>
                    </a:lnTo>
                    <a:lnTo>
                      <a:pt x="1886" y="2260"/>
                    </a:lnTo>
                    <a:lnTo>
                      <a:pt x="1840" y="2286"/>
                    </a:lnTo>
                    <a:lnTo>
                      <a:pt x="1792" y="2312"/>
                    </a:lnTo>
                    <a:lnTo>
                      <a:pt x="1744" y="2334"/>
                    </a:lnTo>
                    <a:lnTo>
                      <a:pt x="1694" y="2354"/>
                    </a:lnTo>
                    <a:lnTo>
                      <a:pt x="1642" y="2370"/>
                    </a:lnTo>
                    <a:lnTo>
                      <a:pt x="1588" y="2386"/>
                    </a:lnTo>
                    <a:lnTo>
                      <a:pt x="1536" y="2398"/>
                    </a:lnTo>
                    <a:lnTo>
                      <a:pt x="1480" y="2408"/>
                    </a:lnTo>
                    <a:lnTo>
                      <a:pt x="1426" y="2416"/>
                    </a:lnTo>
                    <a:lnTo>
                      <a:pt x="1368" y="2420"/>
                    </a:lnTo>
                    <a:lnTo>
                      <a:pt x="1312" y="2420"/>
                    </a:lnTo>
                    <a:close/>
                  </a:path>
                </a:pathLst>
              </a:custGeom>
              <a:solidFill>
                <a:srgbClr val="00206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742987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9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Oval 676">
                <a:extLst>
                  <a:ext uri="{FF2B5EF4-FFF2-40B4-BE49-F238E27FC236}">
                    <a16:creationId xmlns:a16="http://schemas.microsoft.com/office/drawing/2014/main" id="{8F932249-4DEF-5C97-2A2A-498636010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75257">
                <a:off x="1307091" y="2016046"/>
                <a:ext cx="2695575" cy="2693988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742987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900" dirty="0">
                  <a:solidFill>
                    <a:srgbClr val="F5C94F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Oval 677">
                <a:extLst>
                  <a:ext uri="{FF2B5EF4-FFF2-40B4-BE49-F238E27FC236}">
                    <a16:creationId xmlns:a16="http://schemas.microsoft.com/office/drawing/2014/main" id="{87117A39-372E-8CA7-C2C7-D4C04233A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75257">
                <a:off x="4617028" y="1993821"/>
                <a:ext cx="1801813" cy="1801813"/>
              </a:xfrm>
              <a:prstGeom prst="ellipse">
                <a:avLst/>
              </a:prstGeom>
              <a:solidFill>
                <a:srgbClr val="F5C94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742987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9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Freeform 679">
                <a:extLst>
                  <a:ext uri="{FF2B5EF4-FFF2-40B4-BE49-F238E27FC236}">
                    <a16:creationId xmlns:a16="http://schemas.microsoft.com/office/drawing/2014/main" id="{178C75D8-D61C-0D85-11E6-26ADDDD21F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1275257">
                <a:off x="5693353" y="3676571"/>
                <a:ext cx="2303463" cy="2305050"/>
              </a:xfrm>
              <a:custGeom>
                <a:avLst/>
                <a:gdLst>
                  <a:gd name="T0" fmla="*/ 2147483647 w 1816"/>
                  <a:gd name="T1" fmla="*/ 2147483647 h 1816"/>
                  <a:gd name="T2" fmla="*/ 2147483647 w 1816"/>
                  <a:gd name="T3" fmla="*/ 2147483647 h 1816"/>
                  <a:gd name="T4" fmla="*/ 2147483647 w 1816"/>
                  <a:gd name="T5" fmla="*/ 2147483647 h 1816"/>
                  <a:gd name="T6" fmla="*/ 2147483647 w 1816"/>
                  <a:gd name="T7" fmla="*/ 2147483647 h 1816"/>
                  <a:gd name="T8" fmla="*/ 2147483647 w 1816"/>
                  <a:gd name="T9" fmla="*/ 2147483647 h 1816"/>
                  <a:gd name="T10" fmla="*/ 2147483647 w 1816"/>
                  <a:gd name="T11" fmla="*/ 2147483647 h 1816"/>
                  <a:gd name="T12" fmla="*/ 2147483647 w 1816"/>
                  <a:gd name="T13" fmla="*/ 2147483647 h 1816"/>
                  <a:gd name="T14" fmla="*/ 2147483647 w 1816"/>
                  <a:gd name="T15" fmla="*/ 2147483647 h 1816"/>
                  <a:gd name="T16" fmla="*/ 2147483647 w 1816"/>
                  <a:gd name="T17" fmla="*/ 2147483647 h 1816"/>
                  <a:gd name="T18" fmla="*/ 2147483647 w 1816"/>
                  <a:gd name="T19" fmla="*/ 2147483647 h 1816"/>
                  <a:gd name="T20" fmla="*/ 2147483647 w 1816"/>
                  <a:gd name="T21" fmla="*/ 2147483647 h 1816"/>
                  <a:gd name="T22" fmla="*/ 2147483647 w 1816"/>
                  <a:gd name="T23" fmla="*/ 2147483647 h 1816"/>
                  <a:gd name="T24" fmla="*/ 0 w 1816"/>
                  <a:gd name="T25" fmla="*/ 2147483647 h 1816"/>
                  <a:gd name="T26" fmla="*/ 2147483647 w 1816"/>
                  <a:gd name="T27" fmla="*/ 2147483647 h 1816"/>
                  <a:gd name="T28" fmla="*/ 2147483647 w 1816"/>
                  <a:gd name="T29" fmla="*/ 2147483647 h 1816"/>
                  <a:gd name="T30" fmla="*/ 2147483647 w 1816"/>
                  <a:gd name="T31" fmla="*/ 2147483647 h 1816"/>
                  <a:gd name="T32" fmla="*/ 2147483647 w 1816"/>
                  <a:gd name="T33" fmla="*/ 2147483647 h 1816"/>
                  <a:gd name="T34" fmla="*/ 2147483647 w 1816"/>
                  <a:gd name="T35" fmla="*/ 2147483647 h 1816"/>
                  <a:gd name="T36" fmla="*/ 2147483647 w 1816"/>
                  <a:gd name="T37" fmla="*/ 2147483647 h 1816"/>
                  <a:gd name="T38" fmla="*/ 2147483647 w 1816"/>
                  <a:gd name="T39" fmla="*/ 2147483647 h 1816"/>
                  <a:gd name="T40" fmla="*/ 2147483647 w 1816"/>
                  <a:gd name="T41" fmla="*/ 2147483647 h 1816"/>
                  <a:gd name="T42" fmla="*/ 2147483647 w 1816"/>
                  <a:gd name="T43" fmla="*/ 2147483647 h 1816"/>
                  <a:gd name="T44" fmla="*/ 2147483647 w 1816"/>
                  <a:gd name="T45" fmla="*/ 2147483647 h 1816"/>
                  <a:gd name="T46" fmla="*/ 2147483647 w 1816"/>
                  <a:gd name="T47" fmla="*/ 2147483647 h 1816"/>
                  <a:gd name="T48" fmla="*/ 2147483647 w 1816"/>
                  <a:gd name="T49" fmla="*/ 2147483647 h 1816"/>
                  <a:gd name="T50" fmla="*/ 2147483647 w 1816"/>
                  <a:gd name="T51" fmla="*/ 2147483647 h 1816"/>
                  <a:gd name="T52" fmla="*/ 2147483647 w 1816"/>
                  <a:gd name="T53" fmla="*/ 2147483647 h 1816"/>
                  <a:gd name="T54" fmla="*/ 2147483647 w 1816"/>
                  <a:gd name="T55" fmla="*/ 2147483647 h 1816"/>
                  <a:gd name="T56" fmla="*/ 2147483647 w 1816"/>
                  <a:gd name="T57" fmla="*/ 2147483647 h 1816"/>
                  <a:gd name="T58" fmla="*/ 2147483647 w 1816"/>
                  <a:gd name="T59" fmla="*/ 2147483647 h 1816"/>
                  <a:gd name="T60" fmla="*/ 2147483647 w 1816"/>
                  <a:gd name="T61" fmla="*/ 2147483647 h 1816"/>
                  <a:gd name="T62" fmla="*/ 2147483647 w 1816"/>
                  <a:gd name="T63" fmla="*/ 2147483647 h 1816"/>
                  <a:gd name="T64" fmla="*/ 2147483647 w 1816"/>
                  <a:gd name="T65" fmla="*/ 2147483647 h 1816"/>
                  <a:gd name="T66" fmla="*/ 2147483647 w 1816"/>
                  <a:gd name="T67" fmla="*/ 2147483647 h 1816"/>
                  <a:gd name="T68" fmla="*/ 2147483647 w 1816"/>
                  <a:gd name="T69" fmla="*/ 2147483647 h 1816"/>
                  <a:gd name="T70" fmla="*/ 2147483647 w 1816"/>
                  <a:gd name="T71" fmla="*/ 2147483647 h 1816"/>
                  <a:gd name="T72" fmla="*/ 2147483647 w 1816"/>
                  <a:gd name="T73" fmla="*/ 2147483647 h 1816"/>
                  <a:gd name="T74" fmla="*/ 2147483647 w 1816"/>
                  <a:gd name="T75" fmla="*/ 2147483647 h 1816"/>
                  <a:gd name="T76" fmla="*/ 2147483647 w 1816"/>
                  <a:gd name="T77" fmla="*/ 2147483647 h 1816"/>
                  <a:gd name="T78" fmla="*/ 2147483647 w 1816"/>
                  <a:gd name="T79" fmla="*/ 2147483647 h 1816"/>
                  <a:gd name="T80" fmla="*/ 2147483647 w 1816"/>
                  <a:gd name="T81" fmla="*/ 2147483647 h 1816"/>
                  <a:gd name="T82" fmla="*/ 2147483647 w 1816"/>
                  <a:gd name="T83" fmla="*/ 2147483647 h 1816"/>
                  <a:gd name="T84" fmla="*/ 2147483647 w 1816"/>
                  <a:gd name="T85" fmla="*/ 2147483647 h 1816"/>
                  <a:gd name="T86" fmla="*/ 2147483647 w 1816"/>
                  <a:gd name="T87" fmla="*/ 2147483647 h 1816"/>
                  <a:gd name="T88" fmla="*/ 2147483647 w 1816"/>
                  <a:gd name="T89" fmla="*/ 2147483647 h 1816"/>
                  <a:gd name="T90" fmla="*/ 2147483647 w 1816"/>
                  <a:gd name="T91" fmla="*/ 2147483647 h 1816"/>
                  <a:gd name="T92" fmla="*/ 2147483647 w 1816"/>
                  <a:gd name="T93" fmla="*/ 2147483647 h 1816"/>
                  <a:gd name="T94" fmla="*/ 2147483647 w 1816"/>
                  <a:gd name="T95" fmla="*/ 2147483647 h 1816"/>
                  <a:gd name="T96" fmla="*/ 2147483647 w 1816"/>
                  <a:gd name="T97" fmla="*/ 2147483647 h 1816"/>
                  <a:gd name="T98" fmla="*/ 2147483647 w 1816"/>
                  <a:gd name="T99" fmla="*/ 2147483647 h 1816"/>
                  <a:gd name="T100" fmla="*/ 2147483647 w 1816"/>
                  <a:gd name="T101" fmla="*/ 2147483647 h 1816"/>
                  <a:gd name="T102" fmla="*/ 2147483647 w 1816"/>
                  <a:gd name="T103" fmla="*/ 2147483647 h 18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816"/>
                  <a:gd name="T157" fmla="*/ 0 h 1816"/>
                  <a:gd name="T158" fmla="*/ 1816 w 1816"/>
                  <a:gd name="T159" fmla="*/ 1816 h 18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816" h="1816">
                    <a:moveTo>
                      <a:pt x="1816" y="978"/>
                    </a:moveTo>
                    <a:lnTo>
                      <a:pt x="1816" y="836"/>
                    </a:lnTo>
                    <a:lnTo>
                      <a:pt x="1710" y="836"/>
                    </a:lnTo>
                    <a:lnTo>
                      <a:pt x="1706" y="792"/>
                    </a:lnTo>
                    <a:lnTo>
                      <a:pt x="1698" y="750"/>
                    </a:lnTo>
                    <a:lnTo>
                      <a:pt x="1688" y="708"/>
                    </a:lnTo>
                    <a:lnTo>
                      <a:pt x="1678" y="666"/>
                    </a:lnTo>
                    <a:lnTo>
                      <a:pt x="1774" y="626"/>
                    </a:lnTo>
                    <a:lnTo>
                      <a:pt x="1718" y="494"/>
                    </a:lnTo>
                    <a:lnTo>
                      <a:pt x="1622" y="534"/>
                    </a:lnTo>
                    <a:lnTo>
                      <a:pt x="1602" y="496"/>
                    </a:lnTo>
                    <a:lnTo>
                      <a:pt x="1578" y="460"/>
                    </a:lnTo>
                    <a:lnTo>
                      <a:pt x="1552" y="424"/>
                    </a:lnTo>
                    <a:lnTo>
                      <a:pt x="1526" y="390"/>
                    </a:lnTo>
                    <a:lnTo>
                      <a:pt x="1600" y="316"/>
                    </a:lnTo>
                    <a:lnTo>
                      <a:pt x="1498" y="216"/>
                    </a:lnTo>
                    <a:lnTo>
                      <a:pt x="1426" y="290"/>
                    </a:lnTo>
                    <a:lnTo>
                      <a:pt x="1392" y="262"/>
                    </a:lnTo>
                    <a:lnTo>
                      <a:pt x="1356" y="236"/>
                    </a:lnTo>
                    <a:lnTo>
                      <a:pt x="1318" y="214"/>
                    </a:lnTo>
                    <a:lnTo>
                      <a:pt x="1280" y="192"/>
                    </a:lnTo>
                    <a:lnTo>
                      <a:pt x="1320" y="96"/>
                    </a:lnTo>
                    <a:lnTo>
                      <a:pt x="1188" y="42"/>
                    </a:lnTo>
                    <a:lnTo>
                      <a:pt x="1150" y="138"/>
                    </a:lnTo>
                    <a:lnTo>
                      <a:pt x="1108" y="126"/>
                    </a:lnTo>
                    <a:lnTo>
                      <a:pt x="1066" y="116"/>
                    </a:lnTo>
                    <a:lnTo>
                      <a:pt x="1022" y="110"/>
                    </a:lnTo>
                    <a:lnTo>
                      <a:pt x="978" y="104"/>
                    </a:lnTo>
                    <a:lnTo>
                      <a:pt x="978" y="0"/>
                    </a:lnTo>
                    <a:lnTo>
                      <a:pt x="836" y="0"/>
                    </a:lnTo>
                    <a:lnTo>
                      <a:pt x="836" y="104"/>
                    </a:lnTo>
                    <a:lnTo>
                      <a:pt x="792" y="110"/>
                    </a:lnTo>
                    <a:lnTo>
                      <a:pt x="750" y="116"/>
                    </a:lnTo>
                    <a:lnTo>
                      <a:pt x="706" y="126"/>
                    </a:lnTo>
                    <a:lnTo>
                      <a:pt x="666" y="138"/>
                    </a:lnTo>
                    <a:lnTo>
                      <a:pt x="626" y="42"/>
                    </a:lnTo>
                    <a:lnTo>
                      <a:pt x="494" y="96"/>
                    </a:lnTo>
                    <a:lnTo>
                      <a:pt x="534" y="192"/>
                    </a:lnTo>
                    <a:lnTo>
                      <a:pt x="496" y="214"/>
                    </a:lnTo>
                    <a:lnTo>
                      <a:pt x="460" y="236"/>
                    </a:lnTo>
                    <a:lnTo>
                      <a:pt x="424" y="262"/>
                    </a:lnTo>
                    <a:lnTo>
                      <a:pt x="390" y="290"/>
                    </a:lnTo>
                    <a:lnTo>
                      <a:pt x="316" y="216"/>
                    </a:lnTo>
                    <a:lnTo>
                      <a:pt x="216" y="316"/>
                    </a:lnTo>
                    <a:lnTo>
                      <a:pt x="288" y="390"/>
                    </a:lnTo>
                    <a:lnTo>
                      <a:pt x="262" y="424"/>
                    </a:lnTo>
                    <a:lnTo>
                      <a:pt x="236" y="460"/>
                    </a:lnTo>
                    <a:lnTo>
                      <a:pt x="214" y="496"/>
                    </a:lnTo>
                    <a:lnTo>
                      <a:pt x="192" y="534"/>
                    </a:lnTo>
                    <a:lnTo>
                      <a:pt x="96" y="494"/>
                    </a:lnTo>
                    <a:lnTo>
                      <a:pt x="42" y="626"/>
                    </a:lnTo>
                    <a:lnTo>
                      <a:pt x="138" y="666"/>
                    </a:lnTo>
                    <a:lnTo>
                      <a:pt x="126" y="708"/>
                    </a:lnTo>
                    <a:lnTo>
                      <a:pt x="116" y="750"/>
                    </a:lnTo>
                    <a:lnTo>
                      <a:pt x="108" y="792"/>
                    </a:lnTo>
                    <a:lnTo>
                      <a:pt x="104" y="836"/>
                    </a:lnTo>
                    <a:lnTo>
                      <a:pt x="0" y="836"/>
                    </a:lnTo>
                    <a:lnTo>
                      <a:pt x="0" y="978"/>
                    </a:lnTo>
                    <a:lnTo>
                      <a:pt x="104" y="978"/>
                    </a:lnTo>
                    <a:lnTo>
                      <a:pt x="108" y="1022"/>
                    </a:lnTo>
                    <a:lnTo>
                      <a:pt x="116" y="1066"/>
                    </a:lnTo>
                    <a:lnTo>
                      <a:pt x="126" y="1108"/>
                    </a:lnTo>
                    <a:lnTo>
                      <a:pt x="138" y="1150"/>
                    </a:lnTo>
                    <a:lnTo>
                      <a:pt x="42" y="1190"/>
                    </a:lnTo>
                    <a:lnTo>
                      <a:pt x="96" y="1320"/>
                    </a:lnTo>
                    <a:lnTo>
                      <a:pt x="192" y="1280"/>
                    </a:lnTo>
                    <a:lnTo>
                      <a:pt x="214" y="1320"/>
                    </a:lnTo>
                    <a:lnTo>
                      <a:pt x="236" y="1356"/>
                    </a:lnTo>
                    <a:lnTo>
                      <a:pt x="262" y="1392"/>
                    </a:lnTo>
                    <a:lnTo>
                      <a:pt x="288" y="1426"/>
                    </a:lnTo>
                    <a:lnTo>
                      <a:pt x="216" y="1500"/>
                    </a:lnTo>
                    <a:lnTo>
                      <a:pt x="316" y="1600"/>
                    </a:lnTo>
                    <a:lnTo>
                      <a:pt x="390" y="1526"/>
                    </a:lnTo>
                    <a:lnTo>
                      <a:pt x="424" y="1554"/>
                    </a:lnTo>
                    <a:lnTo>
                      <a:pt x="460" y="1578"/>
                    </a:lnTo>
                    <a:lnTo>
                      <a:pt x="496" y="1602"/>
                    </a:lnTo>
                    <a:lnTo>
                      <a:pt x="534" y="1622"/>
                    </a:lnTo>
                    <a:lnTo>
                      <a:pt x="494" y="1718"/>
                    </a:lnTo>
                    <a:lnTo>
                      <a:pt x="626" y="1774"/>
                    </a:lnTo>
                    <a:lnTo>
                      <a:pt x="666" y="1678"/>
                    </a:lnTo>
                    <a:lnTo>
                      <a:pt x="706" y="1690"/>
                    </a:lnTo>
                    <a:lnTo>
                      <a:pt x="750" y="1698"/>
                    </a:lnTo>
                    <a:lnTo>
                      <a:pt x="792" y="1706"/>
                    </a:lnTo>
                    <a:lnTo>
                      <a:pt x="836" y="1712"/>
                    </a:lnTo>
                    <a:lnTo>
                      <a:pt x="836" y="1816"/>
                    </a:lnTo>
                    <a:lnTo>
                      <a:pt x="978" y="1816"/>
                    </a:lnTo>
                    <a:lnTo>
                      <a:pt x="978" y="1712"/>
                    </a:lnTo>
                    <a:lnTo>
                      <a:pt x="1022" y="1706"/>
                    </a:lnTo>
                    <a:lnTo>
                      <a:pt x="1066" y="1698"/>
                    </a:lnTo>
                    <a:lnTo>
                      <a:pt x="1108" y="1690"/>
                    </a:lnTo>
                    <a:lnTo>
                      <a:pt x="1150" y="1678"/>
                    </a:lnTo>
                    <a:lnTo>
                      <a:pt x="1188" y="1774"/>
                    </a:lnTo>
                    <a:lnTo>
                      <a:pt x="1320" y="1718"/>
                    </a:lnTo>
                    <a:lnTo>
                      <a:pt x="1280" y="1622"/>
                    </a:lnTo>
                    <a:lnTo>
                      <a:pt x="1318" y="1602"/>
                    </a:lnTo>
                    <a:lnTo>
                      <a:pt x="1356" y="1578"/>
                    </a:lnTo>
                    <a:lnTo>
                      <a:pt x="1392" y="1554"/>
                    </a:lnTo>
                    <a:lnTo>
                      <a:pt x="1426" y="1526"/>
                    </a:lnTo>
                    <a:lnTo>
                      <a:pt x="1498" y="1600"/>
                    </a:lnTo>
                    <a:lnTo>
                      <a:pt x="1600" y="1500"/>
                    </a:lnTo>
                    <a:lnTo>
                      <a:pt x="1526" y="1426"/>
                    </a:lnTo>
                    <a:lnTo>
                      <a:pt x="1552" y="1392"/>
                    </a:lnTo>
                    <a:lnTo>
                      <a:pt x="1578" y="1356"/>
                    </a:lnTo>
                    <a:lnTo>
                      <a:pt x="1602" y="1320"/>
                    </a:lnTo>
                    <a:lnTo>
                      <a:pt x="1622" y="1280"/>
                    </a:lnTo>
                    <a:lnTo>
                      <a:pt x="1718" y="1320"/>
                    </a:lnTo>
                    <a:lnTo>
                      <a:pt x="1774" y="1190"/>
                    </a:lnTo>
                    <a:lnTo>
                      <a:pt x="1678" y="1150"/>
                    </a:lnTo>
                    <a:lnTo>
                      <a:pt x="1688" y="1108"/>
                    </a:lnTo>
                    <a:lnTo>
                      <a:pt x="1698" y="1066"/>
                    </a:lnTo>
                    <a:lnTo>
                      <a:pt x="1706" y="1022"/>
                    </a:lnTo>
                    <a:lnTo>
                      <a:pt x="1710" y="978"/>
                    </a:lnTo>
                    <a:lnTo>
                      <a:pt x="1816" y="978"/>
                    </a:lnTo>
                    <a:close/>
                    <a:moveTo>
                      <a:pt x="908" y="1614"/>
                    </a:moveTo>
                    <a:lnTo>
                      <a:pt x="908" y="1614"/>
                    </a:lnTo>
                    <a:lnTo>
                      <a:pt x="872" y="1612"/>
                    </a:lnTo>
                    <a:lnTo>
                      <a:pt x="836" y="1610"/>
                    </a:lnTo>
                    <a:lnTo>
                      <a:pt x="800" y="1606"/>
                    </a:lnTo>
                    <a:lnTo>
                      <a:pt x="766" y="1600"/>
                    </a:lnTo>
                    <a:lnTo>
                      <a:pt x="730" y="1592"/>
                    </a:lnTo>
                    <a:lnTo>
                      <a:pt x="698" y="1582"/>
                    </a:lnTo>
                    <a:lnTo>
                      <a:pt x="664" y="1570"/>
                    </a:lnTo>
                    <a:lnTo>
                      <a:pt x="632" y="1558"/>
                    </a:lnTo>
                    <a:lnTo>
                      <a:pt x="602" y="1544"/>
                    </a:lnTo>
                    <a:lnTo>
                      <a:pt x="570" y="1528"/>
                    </a:lnTo>
                    <a:lnTo>
                      <a:pt x="542" y="1512"/>
                    </a:lnTo>
                    <a:lnTo>
                      <a:pt x="512" y="1492"/>
                    </a:lnTo>
                    <a:lnTo>
                      <a:pt x="484" y="1474"/>
                    </a:lnTo>
                    <a:lnTo>
                      <a:pt x="458" y="1452"/>
                    </a:lnTo>
                    <a:lnTo>
                      <a:pt x="432" y="1430"/>
                    </a:lnTo>
                    <a:lnTo>
                      <a:pt x="408" y="1406"/>
                    </a:lnTo>
                    <a:lnTo>
                      <a:pt x="384" y="1382"/>
                    </a:lnTo>
                    <a:lnTo>
                      <a:pt x="362" y="1356"/>
                    </a:lnTo>
                    <a:lnTo>
                      <a:pt x="342" y="1330"/>
                    </a:lnTo>
                    <a:lnTo>
                      <a:pt x="322" y="1302"/>
                    </a:lnTo>
                    <a:lnTo>
                      <a:pt x="304" y="1274"/>
                    </a:lnTo>
                    <a:lnTo>
                      <a:pt x="286" y="1244"/>
                    </a:lnTo>
                    <a:lnTo>
                      <a:pt x="272" y="1214"/>
                    </a:lnTo>
                    <a:lnTo>
                      <a:pt x="256" y="1182"/>
                    </a:lnTo>
                    <a:lnTo>
                      <a:pt x="244" y="1150"/>
                    </a:lnTo>
                    <a:lnTo>
                      <a:pt x="234" y="1118"/>
                    </a:lnTo>
                    <a:lnTo>
                      <a:pt x="224" y="1084"/>
                    </a:lnTo>
                    <a:lnTo>
                      <a:pt x="216" y="1050"/>
                    </a:lnTo>
                    <a:lnTo>
                      <a:pt x="210" y="1016"/>
                    </a:lnTo>
                    <a:lnTo>
                      <a:pt x="206" y="980"/>
                    </a:lnTo>
                    <a:lnTo>
                      <a:pt x="202" y="944"/>
                    </a:lnTo>
                    <a:lnTo>
                      <a:pt x="202" y="908"/>
                    </a:lnTo>
                    <a:lnTo>
                      <a:pt x="202" y="872"/>
                    </a:lnTo>
                    <a:lnTo>
                      <a:pt x="206" y="836"/>
                    </a:lnTo>
                    <a:lnTo>
                      <a:pt x="210" y="800"/>
                    </a:lnTo>
                    <a:lnTo>
                      <a:pt x="216" y="766"/>
                    </a:lnTo>
                    <a:lnTo>
                      <a:pt x="224" y="732"/>
                    </a:lnTo>
                    <a:lnTo>
                      <a:pt x="234" y="698"/>
                    </a:lnTo>
                    <a:lnTo>
                      <a:pt x="244" y="664"/>
                    </a:lnTo>
                    <a:lnTo>
                      <a:pt x="256" y="632"/>
                    </a:lnTo>
                    <a:lnTo>
                      <a:pt x="272" y="602"/>
                    </a:lnTo>
                    <a:lnTo>
                      <a:pt x="286" y="572"/>
                    </a:lnTo>
                    <a:lnTo>
                      <a:pt x="304" y="542"/>
                    </a:lnTo>
                    <a:lnTo>
                      <a:pt x="322" y="512"/>
                    </a:lnTo>
                    <a:lnTo>
                      <a:pt x="342" y="486"/>
                    </a:lnTo>
                    <a:lnTo>
                      <a:pt x="362" y="458"/>
                    </a:lnTo>
                    <a:lnTo>
                      <a:pt x="384" y="432"/>
                    </a:lnTo>
                    <a:lnTo>
                      <a:pt x="408" y="408"/>
                    </a:lnTo>
                    <a:lnTo>
                      <a:pt x="432" y="386"/>
                    </a:lnTo>
                    <a:lnTo>
                      <a:pt x="458" y="362"/>
                    </a:lnTo>
                    <a:lnTo>
                      <a:pt x="484" y="342"/>
                    </a:lnTo>
                    <a:lnTo>
                      <a:pt x="512" y="322"/>
                    </a:lnTo>
                    <a:lnTo>
                      <a:pt x="542" y="304"/>
                    </a:lnTo>
                    <a:lnTo>
                      <a:pt x="570" y="286"/>
                    </a:lnTo>
                    <a:lnTo>
                      <a:pt x="602" y="272"/>
                    </a:lnTo>
                    <a:lnTo>
                      <a:pt x="632" y="258"/>
                    </a:lnTo>
                    <a:lnTo>
                      <a:pt x="664" y="244"/>
                    </a:lnTo>
                    <a:lnTo>
                      <a:pt x="698" y="234"/>
                    </a:lnTo>
                    <a:lnTo>
                      <a:pt x="730" y="224"/>
                    </a:lnTo>
                    <a:lnTo>
                      <a:pt x="766" y="216"/>
                    </a:lnTo>
                    <a:lnTo>
                      <a:pt x="800" y="210"/>
                    </a:lnTo>
                    <a:lnTo>
                      <a:pt x="836" y="206"/>
                    </a:lnTo>
                    <a:lnTo>
                      <a:pt x="872" y="202"/>
                    </a:lnTo>
                    <a:lnTo>
                      <a:pt x="908" y="202"/>
                    </a:lnTo>
                    <a:lnTo>
                      <a:pt x="944" y="202"/>
                    </a:lnTo>
                    <a:lnTo>
                      <a:pt x="980" y="206"/>
                    </a:lnTo>
                    <a:lnTo>
                      <a:pt x="1014" y="210"/>
                    </a:lnTo>
                    <a:lnTo>
                      <a:pt x="1050" y="216"/>
                    </a:lnTo>
                    <a:lnTo>
                      <a:pt x="1084" y="224"/>
                    </a:lnTo>
                    <a:lnTo>
                      <a:pt x="1118" y="234"/>
                    </a:lnTo>
                    <a:lnTo>
                      <a:pt x="1150" y="244"/>
                    </a:lnTo>
                    <a:lnTo>
                      <a:pt x="1182" y="258"/>
                    </a:lnTo>
                    <a:lnTo>
                      <a:pt x="1214" y="272"/>
                    </a:lnTo>
                    <a:lnTo>
                      <a:pt x="1244" y="286"/>
                    </a:lnTo>
                    <a:lnTo>
                      <a:pt x="1274" y="304"/>
                    </a:lnTo>
                    <a:lnTo>
                      <a:pt x="1302" y="322"/>
                    </a:lnTo>
                    <a:lnTo>
                      <a:pt x="1330" y="342"/>
                    </a:lnTo>
                    <a:lnTo>
                      <a:pt x="1356" y="362"/>
                    </a:lnTo>
                    <a:lnTo>
                      <a:pt x="1382" y="386"/>
                    </a:lnTo>
                    <a:lnTo>
                      <a:pt x="1406" y="408"/>
                    </a:lnTo>
                    <a:lnTo>
                      <a:pt x="1430" y="432"/>
                    </a:lnTo>
                    <a:lnTo>
                      <a:pt x="1452" y="458"/>
                    </a:lnTo>
                    <a:lnTo>
                      <a:pt x="1474" y="486"/>
                    </a:lnTo>
                    <a:lnTo>
                      <a:pt x="1492" y="512"/>
                    </a:lnTo>
                    <a:lnTo>
                      <a:pt x="1512" y="542"/>
                    </a:lnTo>
                    <a:lnTo>
                      <a:pt x="1528" y="572"/>
                    </a:lnTo>
                    <a:lnTo>
                      <a:pt x="1544" y="602"/>
                    </a:lnTo>
                    <a:lnTo>
                      <a:pt x="1558" y="632"/>
                    </a:lnTo>
                    <a:lnTo>
                      <a:pt x="1570" y="664"/>
                    </a:lnTo>
                    <a:lnTo>
                      <a:pt x="1582" y="698"/>
                    </a:lnTo>
                    <a:lnTo>
                      <a:pt x="1592" y="732"/>
                    </a:lnTo>
                    <a:lnTo>
                      <a:pt x="1598" y="766"/>
                    </a:lnTo>
                    <a:lnTo>
                      <a:pt x="1606" y="800"/>
                    </a:lnTo>
                    <a:lnTo>
                      <a:pt x="1610" y="836"/>
                    </a:lnTo>
                    <a:lnTo>
                      <a:pt x="1612" y="872"/>
                    </a:lnTo>
                    <a:lnTo>
                      <a:pt x="1614" y="908"/>
                    </a:lnTo>
                    <a:lnTo>
                      <a:pt x="1612" y="944"/>
                    </a:lnTo>
                    <a:lnTo>
                      <a:pt x="1610" y="980"/>
                    </a:lnTo>
                    <a:lnTo>
                      <a:pt x="1606" y="1016"/>
                    </a:lnTo>
                    <a:lnTo>
                      <a:pt x="1598" y="1050"/>
                    </a:lnTo>
                    <a:lnTo>
                      <a:pt x="1592" y="1084"/>
                    </a:lnTo>
                    <a:lnTo>
                      <a:pt x="1582" y="1118"/>
                    </a:lnTo>
                    <a:lnTo>
                      <a:pt x="1570" y="1150"/>
                    </a:lnTo>
                    <a:lnTo>
                      <a:pt x="1558" y="1182"/>
                    </a:lnTo>
                    <a:lnTo>
                      <a:pt x="1544" y="1214"/>
                    </a:lnTo>
                    <a:lnTo>
                      <a:pt x="1528" y="1244"/>
                    </a:lnTo>
                    <a:lnTo>
                      <a:pt x="1512" y="1274"/>
                    </a:lnTo>
                    <a:lnTo>
                      <a:pt x="1492" y="1302"/>
                    </a:lnTo>
                    <a:lnTo>
                      <a:pt x="1474" y="1330"/>
                    </a:lnTo>
                    <a:lnTo>
                      <a:pt x="1452" y="1356"/>
                    </a:lnTo>
                    <a:lnTo>
                      <a:pt x="1430" y="1382"/>
                    </a:lnTo>
                    <a:lnTo>
                      <a:pt x="1406" y="1406"/>
                    </a:lnTo>
                    <a:lnTo>
                      <a:pt x="1382" y="1430"/>
                    </a:lnTo>
                    <a:lnTo>
                      <a:pt x="1356" y="1452"/>
                    </a:lnTo>
                    <a:lnTo>
                      <a:pt x="1330" y="1474"/>
                    </a:lnTo>
                    <a:lnTo>
                      <a:pt x="1302" y="1492"/>
                    </a:lnTo>
                    <a:lnTo>
                      <a:pt x="1274" y="1512"/>
                    </a:lnTo>
                    <a:lnTo>
                      <a:pt x="1244" y="1528"/>
                    </a:lnTo>
                    <a:lnTo>
                      <a:pt x="1214" y="1544"/>
                    </a:lnTo>
                    <a:lnTo>
                      <a:pt x="1182" y="1558"/>
                    </a:lnTo>
                    <a:lnTo>
                      <a:pt x="1150" y="1570"/>
                    </a:lnTo>
                    <a:lnTo>
                      <a:pt x="1118" y="1582"/>
                    </a:lnTo>
                    <a:lnTo>
                      <a:pt x="1084" y="1592"/>
                    </a:lnTo>
                    <a:lnTo>
                      <a:pt x="1050" y="1600"/>
                    </a:lnTo>
                    <a:lnTo>
                      <a:pt x="1014" y="1606"/>
                    </a:lnTo>
                    <a:lnTo>
                      <a:pt x="980" y="1610"/>
                    </a:lnTo>
                    <a:lnTo>
                      <a:pt x="944" y="1612"/>
                    </a:lnTo>
                    <a:lnTo>
                      <a:pt x="908" y="1614"/>
                    </a:lnTo>
                    <a:close/>
                  </a:path>
                </a:pathLst>
              </a:custGeom>
              <a:solidFill>
                <a:srgbClr val="00206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cap="rnd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742987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900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93" name="Oval 680">
                <a:extLst>
                  <a:ext uri="{FF2B5EF4-FFF2-40B4-BE49-F238E27FC236}">
                    <a16:creationId xmlns:a16="http://schemas.microsoft.com/office/drawing/2014/main" id="{E6CC2F21-1883-5811-9D8D-22431B401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75257">
                <a:off x="6055303" y="4040109"/>
                <a:ext cx="1577975" cy="15779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742987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90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94" name="Arc 681">
                <a:extLst>
                  <a:ext uri="{FF2B5EF4-FFF2-40B4-BE49-F238E27FC236}">
                    <a16:creationId xmlns:a16="http://schemas.microsoft.com/office/drawing/2014/main" id="{14DE1D98-5F4D-4585-5916-D58FC7FDD536}"/>
                  </a:ext>
                </a:extLst>
              </p:cNvPr>
              <p:cNvSpPr>
                <a:spLocks/>
              </p:cNvSpPr>
              <p:nvPr/>
            </p:nvSpPr>
            <p:spPr bwMode="auto">
              <a:xfrm rot="7501686">
                <a:off x="4141572" y="3609103"/>
                <a:ext cx="1906587" cy="1549400"/>
              </a:xfrm>
              <a:custGeom>
                <a:avLst/>
                <a:gdLst>
                  <a:gd name="T0" fmla="*/ 2147483647 w 21600"/>
                  <a:gd name="T1" fmla="*/ 0 h 15695"/>
                  <a:gd name="T2" fmla="*/ 2147483647 w 21600"/>
                  <a:gd name="T3" fmla="*/ 2147483647 h 15695"/>
                  <a:gd name="T4" fmla="*/ 0 w 21600"/>
                  <a:gd name="T5" fmla="*/ 2147483647 h 156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5695"/>
                  <a:gd name="T11" fmla="*/ 21600 w 21600"/>
                  <a:gd name="T12" fmla="*/ 15695 h 156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5695" fill="none" extrusionOk="0">
                    <a:moveTo>
                      <a:pt x="14840" y="-1"/>
                    </a:moveTo>
                    <a:cubicBezTo>
                      <a:pt x="19155" y="4079"/>
                      <a:pt x="21600" y="9756"/>
                      <a:pt x="21600" y="15695"/>
                    </a:cubicBezTo>
                  </a:path>
                  <a:path w="21600" h="15695" stroke="0" extrusionOk="0">
                    <a:moveTo>
                      <a:pt x="14840" y="-1"/>
                    </a:moveTo>
                    <a:cubicBezTo>
                      <a:pt x="19155" y="4079"/>
                      <a:pt x="21600" y="9756"/>
                      <a:pt x="21600" y="15695"/>
                    </a:cubicBezTo>
                    <a:lnTo>
                      <a:pt x="0" y="15695"/>
                    </a:lnTo>
                    <a:lnTo>
                      <a:pt x="14840" y="-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742968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900" kern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95" name="Arc 683">
                <a:extLst>
                  <a:ext uri="{FF2B5EF4-FFF2-40B4-BE49-F238E27FC236}">
                    <a16:creationId xmlns:a16="http://schemas.microsoft.com/office/drawing/2014/main" id="{AFF0C2E8-1CB2-20F4-C4AB-057DC64E3E04}"/>
                  </a:ext>
                </a:extLst>
              </p:cNvPr>
              <p:cNvSpPr>
                <a:spLocks/>
              </p:cNvSpPr>
              <p:nvPr/>
            </p:nvSpPr>
            <p:spPr bwMode="auto">
              <a:xfrm rot="256945">
                <a:off x="7018916" y="2744709"/>
                <a:ext cx="620712" cy="898525"/>
              </a:xfrm>
              <a:custGeom>
                <a:avLst/>
                <a:gdLst>
                  <a:gd name="T0" fmla="*/ 2147483647 w 21600"/>
                  <a:gd name="T1" fmla="*/ 0 h 31203"/>
                  <a:gd name="T2" fmla="*/ 2147483647 w 21600"/>
                  <a:gd name="T3" fmla="*/ 2147483647 h 31203"/>
                  <a:gd name="T4" fmla="*/ 0 w 21600"/>
                  <a:gd name="T5" fmla="*/ 2147483647 h 3120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1203"/>
                  <a:gd name="T11" fmla="*/ 21600 w 21600"/>
                  <a:gd name="T12" fmla="*/ 31203 h 3120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1203" fill="none" extrusionOk="0">
                    <a:moveTo>
                      <a:pt x="3237" y="-1"/>
                    </a:moveTo>
                    <a:cubicBezTo>
                      <a:pt x="13795" y="1600"/>
                      <a:pt x="21600" y="10676"/>
                      <a:pt x="21600" y="21356"/>
                    </a:cubicBezTo>
                    <a:cubicBezTo>
                      <a:pt x="21600" y="24780"/>
                      <a:pt x="20785" y="28155"/>
                      <a:pt x="19224" y="31202"/>
                    </a:cubicBezTo>
                  </a:path>
                  <a:path w="21600" h="31203" stroke="0" extrusionOk="0">
                    <a:moveTo>
                      <a:pt x="3237" y="-1"/>
                    </a:moveTo>
                    <a:cubicBezTo>
                      <a:pt x="13795" y="1600"/>
                      <a:pt x="21600" y="10676"/>
                      <a:pt x="21600" y="21356"/>
                    </a:cubicBezTo>
                    <a:cubicBezTo>
                      <a:pt x="21600" y="24780"/>
                      <a:pt x="20785" y="28155"/>
                      <a:pt x="19224" y="31202"/>
                    </a:cubicBezTo>
                    <a:lnTo>
                      <a:pt x="0" y="21356"/>
                    </a:lnTo>
                    <a:lnTo>
                      <a:pt x="3237" y="-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742968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900" kern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80F07F-D995-F258-6D47-1CB67EB183DA}"/>
                </a:ext>
              </a:extLst>
            </p:cNvPr>
            <p:cNvSpPr txBox="1"/>
            <p:nvPr/>
          </p:nvSpPr>
          <p:spPr>
            <a:xfrm>
              <a:off x="2931896" y="2412503"/>
              <a:ext cx="1242240" cy="52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2987">
                <a:defRPr/>
              </a:pPr>
              <a:r>
                <a:rPr lang="en-US" b="1" dirty="0">
                  <a:solidFill>
                    <a:srgbClr val="F5C94F"/>
                  </a:solidFill>
                  <a:latin typeface="Century Gothic" charset="0"/>
                  <a:ea typeface="Century Gothic" charset="0"/>
                  <a:cs typeface="Century Gothic" charset="0"/>
                </a:rPr>
                <a:t>LPJK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07C191-BDAE-E667-A149-95039DBA6740}"/>
                </a:ext>
              </a:extLst>
            </p:cNvPr>
            <p:cNvSpPr txBox="1"/>
            <p:nvPr/>
          </p:nvSpPr>
          <p:spPr>
            <a:xfrm>
              <a:off x="4773758" y="2281829"/>
              <a:ext cx="1061465" cy="3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87">
                <a:defRPr/>
              </a:pPr>
              <a:r>
                <a:rPr lang="en-US" sz="800" b="1" dirty="0">
                  <a:solidFill>
                    <a:srgbClr val="4472C4">
                      <a:lumMod val="75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SINERGITAS</a:t>
              </a:r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7DD76BC3-A270-372C-C3FB-F84F937C08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6721" y="3450070"/>
              <a:ext cx="360621" cy="340399"/>
            </a:xfrm>
            <a:custGeom>
              <a:avLst/>
              <a:gdLst>
                <a:gd name="T0" fmla="*/ 42 w 45"/>
                <a:gd name="T1" fmla="*/ 32 h 43"/>
                <a:gd name="T2" fmla="*/ 39 w 45"/>
                <a:gd name="T3" fmla="*/ 29 h 43"/>
                <a:gd name="T4" fmla="*/ 36 w 45"/>
                <a:gd name="T5" fmla="*/ 32 h 43"/>
                <a:gd name="T6" fmla="*/ 42 w 45"/>
                <a:gd name="T7" fmla="*/ 37 h 43"/>
                <a:gd name="T8" fmla="*/ 43 w 45"/>
                <a:gd name="T9" fmla="*/ 39 h 43"/>
                <a:gd name="T10" fmla="*/ 39 w 45"/>
                <a:gd name="T11" fmla="*/ 43 h 43"/>
                <a:gd name="T12" fmla="*/ 38 w 45"/>
                <a:gd name="T13" fmla="*/ 42 h 43"/>
                <a:gd name="T14" fmla="*/ 20 w 45"/>
                <a:gd name="T15" fmla="*/ 24 h 43"/>
                <a:gd name="T16" fmla="*/ 10 w 45"/>
                <a:gd name="T17" fmla="*/ 27 h 43"/>
                <a:gd name="T18" fmla="*/ 0 w 45"/>
                <a:gd name="T19" fmla="*/ 17 h 43"/>
                <a:gd name="T20" fmla="*/ 18 w 45"/>
                <a:gd name="T21" fmla="*/ 0 h 43"/>
                <a:gd name="T22" fmla="*/ 27 w 45"/>
                <a:gd name="T23" fmla="*/ 10 h 43"/>
                <a:gd name="T24" fmla="*/ 24 w 45"/>
                <a:gd name="T25" fmla="*/ 20 h 43"/>
                <a:gd name="T26" fmla="*/ 33 w 45"/>
                <a:gd name="T27" fmla="*/ 29 h 43"/>
                <a:gd name="T28" fmla="*/ 36 w 45"/>
                <a:gd name="T29" fmla="*/ 26 h 43"/>
                <a:gd name="T30" fmla="*/ 33 w 45"/>
                <a:gd name="T31" fmla="*/ 23 h 43"/>
                <a:gd name="T32" fmla="*/ 36 w 45"/>
                <a:gd name="T33" fmla="*/ 20 h 43"/>
                <a:gd name="T34" fmla="*/ 37 w 45"/>
                <a:gd name="T35" fmla="*/ 20 h 43"/>
                <a:gd name="T36" fmla="*/ 45 w 45"/>
                <a:gd name="T37" fmla="*/ 29 h 43"/>
                <a:gd name="T38" fmla="*/ 42 w 45"/>
                <a:gd name="T39" fmla="*/ 32 h 43"/>
                <a:gd name="T40" fmla="*/ 17 w 45"/>
                <a:gd name="T41" fmla="*/ 5 h 43"/>
                <a:gd name="T42" fmla="*/ 12 w 45"/>
                <a:gd name="T43" fmla="*/ 10 h 43"/>
                <a:gd name="T44" fmla="*/ 12 w 45"/>
                <a:gd name="T45" fmla="*/ 12 h 43"/>
                <a:gd name="T46" fmla="*/ 10 w 45"/>
                <a:gd name="T47" fmla="*/ 12 h 43"/>
                <a:gd name="T48" fmla="*/ 5 w 45"/>
                <a:gd name="T49" fmla="*/ 17 h 43"/>
                <a:gd name="T50" fmla="*/ 10 w 45"/>
                <a:gd name="T51" fmla="*/ 22 h 43"/>
                <a:gd name="T52" fmla="*/ 15 w 45"/>
                <a:gd name="T53" fmla="*/ 17 h 43"/>
                <a:gd name="T54" fmla="*/ 15 w 45"/>
                <a:gd name="T55" fmla="*/ 15 h 43"/>
                <a:gd name="T56" fmla="*/ 17 w 45"/>
                <a:gd name="T57" fmla="*/ 15 h 43"/>
                <a:gd name="T58" fmla="*/ 22 w 45"/>
                <a:gd name="T59" fmla="*/ 10 h 43"/>
                <a:gd name="T60" fmla="*/ 17 w 45"/>
                <a:gd name="T61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3">
                  <a:moveTo>
                    <a:pt x="42" y="32"/>
                  </a:moveTo>
                  <a:cubicBezTo>
                    <a:pt x="41" y="32"/>
                    <a:pt x="39" y="30"/>
                    <a:pt x="39" y="29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8"/>
                    <a:pt x="43" y="39"/>
                    <a:pt x="43" y="39"/>
                  </a:cubicBezTo>
                  <a:cubicBezTo>
                    <a:pt x="43" y="41"/>
                    <a:pt x="41" y="43"/>
                    <a:pt x="39" y="43"/>
                  </a:cubicBezTo>
                  <a:cubicBezTo>
                    <a:pt x="39" y="43"/>
                    <a:pt x="38" y="42"/>
                    <a:pt x="38" y="42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7" y="26"/>
                    <a:pt x="13" y="27"/>
                    <a:pt x="10" y="27"/>
                  </a:cubicBezTo>
                  <a:cubicBezTo>
                    <a:pt x="4" y="27"/>
                    <a:pt x="0" y="23"/>
                    <a:pt x="0" y="17"/>
                  </a:cubicBezTo>
                  <a:cubicBezTo>
                    <a:pt x="0" y="9"/>
                    <a:pt x="9" y="0"/>
                    <a:pt x="18" y="0"/>
                  </a:cubicBezTo>
                  <a:cubicBezTo>
                    <a:pt x="23" y="0"/>
                    <a:pt x="27" y="4"/>
                    <a:pt x="27" y="10"/>
                  </a:cubicBezTo>
                  <a:cubicBezTo>
                    <a:pt x="27" y="13"/>
                    <a:pt x="26" y="17"/>
                    <a:pt x="24" y="20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3" y="24"/>
                    <a:pt x="33" y="23"/>
                  </a:cubicBezTo>
                  <a:cubicBezTo>
                    <a:pt x="33" y="22"/>
                    <a:pt x="35" y="20"/>
                    <a:pt x="36" y="20"/>
                  </a:cubicBezTo>
                  <a:cubicBezTo>
                    <a:pt x="36" y="20"/>
                    <a:pt x="36" y="20"/>
                    <a:pt x="37" y="20"/>
                  </a:cubicBezTo>
                  <a:cubicBezTo>
                    <a:pt x="38" y="21"/>
                    <a:pt x="45" y="28"/>
                    <a:pt x="45" y="29"/>
                  </a:cubicBezTo>
                  <a:cubicBezTo>
                    <a:pt x="45" y="30"/>
                    <a:pt x="43" y="32"/>
                    <a:pt x="42" y="32"/>
                  </a:cubicBezTo>
                  <a:close/>
                  <a:moveTo>
                    <a:pt x="17" y="5"/>
                  </a:moveTo>
                  <a:cubicBezTo>
                    <a:pt x="14" y="5"/>
                    <a:pt x="12" y="7"/>
                    <a:pt x="12" y="10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2"/>
                    <a:pt x="11" y="12"/>
                    <a:pt x="10" y="12"/>
                  </a:cubicBezTo>
                  <a:cubicBezTo>
                    <a:pt x="7" y="12"/>
                    <a:pt x="5" y="14"/>
                    <a:pt x="5" y="17"/>
                  </a:cubicBezTo>
                  <a:cubicBezTo>
                    <a:pt x="5" y="20"/>
                    <a:pt x="7" y="22"/>
                    <a:pt x="10" y="22"/>
                  </a:cubicBezTo>
                  <a:cubicBezTo>
                    <a:pt x="13" y="22"/>
                    <a:pt x="15" y="20"/>
                    <a:pt x="15" y="17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20" y="15"/>
                    <a:pt x="22" y="13"/>
                    <a:pt x="22" y="10"/>
                  </a:cubicBezTo>
                  <a:cubicBezTo>
                    <a:pt x="22" y="7"/>
                    <a:pt x="20" y="5"/>
                    <a:pt x="17" y="5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87">
                <a:defRPr/>
              </a:pPr>
              <a:endParaRPr lang="id-ID" sz="90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C91EC3E-9429-1D20-BC38-185E591BB844}"/>
              </a:ext>
            </a:extLst>
          </p:cNvPr>
          <p:cNvSpPr/>
          <p:nvPr/>
        </p:nvSpPr>
        <p:spPr>
          <a:xfrm>
            <a:off x="3142804" y="-5237"/>
            <a:ext cx="505377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90205">
              <a:spcBef>
                <a:spcPts val="300"/>
              </a:spcBef>
              <a:defRPr/>
            </a:pPr>
            <a:r>
              <a:rPr lang="en-AU" sz="5400" b="1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LPJK</a:t>
            </a:r>
            <a:endParaRPr lang="en-AU" sz="3576" b="1" dirty="0">
              <a:solidFill>
                <a:srgbClr val="00206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90205">
              <a:spcBef>
                <a:spcPts val="300"/>
              </a:spcBef>
              <a:defRPr/>
            </a:pPr>
            <a:r>
              <a:rPr lang="en-AU" sz="2000" b="1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SEBAGAI LEMBAGA NON STRUKTURAL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57F4845A-C2CF-CEA9-45F3-1E1077947BF9}"/>
              </a:ext>
            </a:extLst>
          </p:cNvPr>
          <p:cNvSpPr/>
          <p:nvPr/>
        </p:nvSpPr>
        <p:spPr>
          <a:xfrm>
            <a:off x="5804122" y="2298218"/>
            <a:ext cx="5684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87">
              <a:defRPr/>
            </a:pP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Lembaga Non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Struktural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yang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dibentuk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melalui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Undang-Undang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Nomor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2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Tahun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2017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tentang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Jasa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Konstruksi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dan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diamanatkan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dengan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Peraturan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Pemerintah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No 14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Tahun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2021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Pasal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6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ayat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(2) dan (4)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serta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PerMen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PUPR No 9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Tahun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2020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B680BBB7-7315-924A-724A-E17ADD50BC8B}"/>
              </a:ext>
            </a:extLst>
          </p:cNvPr>
          <p:cNvSpPr/>
          <p:nvPr/>
        </p:nvSpPr>
        <p:spPr>
          <a:xfrm>
            <a:off x="840905" y="4604150"/>
            <a:ext cx="472868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742987">
              <a:defRPr/>
            </a:pP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Proses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Rekrutmen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Pengurus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LPJK</a:t>
            </a:r>
          </a:p>
          <a:p>
            <a:pPr marL="185743" indent="-185743" defTabSz="742987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Dilakukan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seleksi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secara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bertahap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dan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transparan</a:t>
            </a:r>
            <a:endParaRPr lang="en-US" sz="1600" dirty="0">
              <a:solidFill>
                <a:prstClr val="black"/>
              </a:solidFill>
              <a:latin typeface="Gill Sans MT" panose="020B0502020104020203" pitchFamily="34" charset="0"/>
              <a:ea typeface="Century Gothic" charset="0"/>
              <a:cs typeface="Century Gothic" charset="0"/>
            </a:endParaRPr>
          </a:p>
          <a:p>
            <a:pPr marL="185743" indent="-185743" defTabSz="742987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Seleksi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tahap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terakhir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melalui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i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fit &amp; proper 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test di DPR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1CDD21F-06FA-CF9D-2E1A-292009CC7226}"/>
              </a:ext>
            </a:extLst>
          </p:cNvPr>
          <p:cNvGrpSpPr/>
          <p:nvPr/>
        </p:nvGrpSpPr>
        <p:grpSpPr>
          <a:xfrm>
            <a:off x="85322" y="4545418"/>
            <a:ext cx="669338" cy="683513"/>
            <a:chOff x="6553950" y="2306914"/>
            <a:chExt cx="617851" cy="630935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0ED67E0-A739-7426-E15E-9CD6655FF4B6}"/>
                </a:ext>
              </a:extLst>
            </p:cNvPr>
            <p:cNvGrpSpPr/>
            <p:nvPr/>
          </p:nvGrpSpPr>
          <p:grpSpPr>
            <a:xfrm>
              <a:off x="6553950" y="2306914"/>
              <a:ext cx="617851" cy="630935"/>
              <a:chOff x="8173630" y="2776471"/>
              <a:chExt cx="1039365" cy="1045329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C46AB846-DE02-369B-C0B9-BDF66DE67C90}"/>
                  </a:ext>
                </a:extLst>
              </p:cNvPr>
              <p:cNvGrpSpPr/>
              <p:nvPr/>
            </p:nvGrpSpPr>
            <p:grpSpPr>
              <a:xfrm>
                <a:off x="8473738" y="3091969"/>
                <a:ext cx="429464" cy="359632"/>
                <a:chOff x="5099051" y="3930651"/>
                <a:chExt cx="390525" cy="327025"/>
              </a:xfrm>
              <a:solidFill>
                <a:schemeClr val="bg1"/>
              </a:solidFill>
            </p:grpSpPr>
            <p:sp>
              <p:nvSpPr>
                <p:cNvPr id="207" name="Freeform 103">
                  <a:extLst>
                    <a:ext uri="{FF2B5EF4-FFF2-40B4-BE49-F238E27FC236}">
                      <a16:creationId xmlns:a16="http://schemas.microsoft.com/office/drawing/2014/main" id="{D9F24624-5607-8B41-CDD0-3A2A3FAC7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5725" y="4027488"/>
                  <a:ext cx="255589" cy="230188"/>
                </a:xfrm>
                <a:custGeom>
                  <a:avLst/>
                  <a:gdLst>
                    <a:gd name="T0" fmla="*/ 0 w 161"/>
                    <a:gd name="T1" fmla="*/ 62 h 145"/>
                    <a:gd name="T2" fmla="*/ 0 w 161"/>
                    <a:gd name="T3" fmla="*/ 145 h 145"/>
                    <a:gd name="T4" fmla="*/ 31 w 161"/>
                    <a:gd name="T5" fmla="*/ 145 h 145"/>
                    <a:gd name="T6" fmla="*/ 130 w 161"/>
                    <a:gd name="T7" fmla="*/ 145 h 145"/>
                    <a:gd name="T8" fmla="*/ 161 w 161"/>
                    <a:gd name="T9" fmla="*/ 145 h 145"/>
                    <a:gd name="T10" fmla="*/ 161 w 161"/>
                    <a:gd name="T11" fmla="*/ 62 h 145"/>
                    <a:gd name="T12" fmla="*/ 81 w 161"/>
                    <a:gd name="T13" fmla="*/ 0 h 145"/>
                    <a:gd name="T14" fmla="*/ 0 w 161"/>
                    <a:gd name="T15" fmla="*/ 6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1" h="145">
                      <a:moveTo>
                        <a:pt x="0" y="62"/>
                      </a:moveTo>
                      <a:lnTo>
                        <a:pt x="0" y="145"/>
                      </a:lnTo>
                      <a:lnTo>
                        <a:pt x="31" y="145"/>
                      </a:lnTo>
                      <a:lnTo>
                        <a:pt x="130" y="145"/>
                      </a:lnTo>
                      <a:lnTo>
                        <a:pt x="161" y="145"/>
                      </a:lnTo>
                      <a:lnTo>
                        <a:pt x="161" y="62"/>
                      </a:lnTo>
                      <a:lnTo>
                        <a:pt x="81" y="0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87">
                    <a:defRPr/>
                  </a:pPr>
                  <a:endParaRPr lang="en-US" sz="1200">
                    <a:solidFill>
                      <a:prstClr val="black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208" name="Freeform 104">
                  <a:extLst>
                    <a:ext uri="{FF2B5EF4-FFF2-40B4-BE49-F238E27FC236}">
                      <a16:creationId xmlns:a16="http://schemas.microsoft.com/office/drawing/2014/main" id="{6FD6197A-D36A-FBA1-7AA5-889E76A4A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9051" y="3930651"/>
                  <a:ext cx="390525" cy="195263"/>
                </a:xfrm>
                <a:custGeom>
                  <a:avLst/>
                  <a:gdLst>
                    <a:gd name="T0" fmla="*/ 225 w 246"/>
                    <a:gd name="T1" fmla="*/ 80 h 123"/>
                    <a:gd name="T2" fmla="*/ 225 w 246"/>
                    <a:gd name="T3" fmla="*/ 21 h 123"/>
                    <a:gd name="T4" fmla="*/ 182 w 246"/>
                    <a:gd name="T5" fmla="*/ 21 h 123"/>
                    <a:gd name="T6" fmla="*/ 182 w 246"/>
                    <a:gd name="T7" fmla="*/ 47 h 123"/>
                    <a:gd name="T8" fmla="*/ 123 w 246"/>
                    <a:gd name="T9" fmla="*/ 0 h 123"/>
                    <a:gd name="T10" fmla="*/ 123 w 246"/>
                    <a:gd name="T11" fmla="*/ 0 h 123"/>
                    <a:gd name="T12" fmla="*/ 123 w 246"/>
                    <a:gd name="T13" fmla="*/ 0 h 123"/>
                    <a:gd name="T14" fmla="*/ 123 w 246"/>
                    <a:gd name="T15" fmla="*/ 0 h 123"/>
                    <a:gd name="T16" fmla="*/ 123 w 246"/>
                    <a:gd name="T17" fmla="*/ 0 h 123"/>
                    <a:gd name="T18" fmla="*/ 0 w 246"/>
                    <a:gd name="T19" fmla="*/ 97 h 123"/>
                    <a:gd name="T20" fmla="*/ 21 w 246"/>
                    <a:gd name="T21" fmla="*/ 123 h 123"/>
                    <a:gd name="T22" fmla="*/ 123 w 246"/>
                    <a:gd name="T23" fmla="*/ 42 h 123"/>
                    <a:gd name="T24" fmla="*/ 225 w 246"/>
                    <a:gd name="T25" fmla="*/ 123 h 123"/>
                    <a:gd name="T26" fmla="*/ 246 w 246"/>
                    <a:gd name="T27" fmla="*/ 97 h 123"/>
                    <a:gd name="T28" fmla="*/ 225 w 246"/>
                    <a:gd name="T29" fmla="*/ 8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6" h="123">
                      <a:moveTo>
                        <a:pt x="225" y="80"/>
                      </a:moveTo>
                      <a:lnTo>
                        <a:pt x="225" y="21"/>
                      </a:lnTo>
                      <a:lnTo>
                        <a:pt x="182" y="21"/>
                      </a:lnTo>
                      <a:lnTo>
                        <a:pt x="182" y="47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0" y="97"/>
                      </a:lnTo>
                      <a:lnTo>
                        <a:pt x="21" y="123"/>
                      </a:lnTo>
                      <a:lnTo>
                        <a:pt x="123" y="42"/>
                      </a:lnTo>
                      <a:lnTo>
                        <a:pt x="225" y="123"/>
                      </a:lnTo>
                      <a:lnTo>
                        <a:pt x="246" y="97"/>
                      </a:lnTo>
                      <a:lnTo>
                        <a:pt x="225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95" tIns="37148" rIns="74295" bIns="3714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87">
                    <a:defRPr/>
                  </a:pPr>
                  <a:endParaRPr lang="en-US" sz="1200">
                    <a:solidFill>
                      <a:prstClr val="black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30D9FC27-801D-4834-E5F3-AD7FC8B85515}"/>
                  </a:ext>
                </a:extLst>
              </p:cNvPr>
              <p:cNvSpPr/>
              <p:nvPr/>
            </p:nvSpPr>
            <p:spPr>
              <a:xfrm>
                <a:off x="8173630" y="2776471"/>
                <a:ext cx="1039365" cy="104532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87">
                  <a:defRPr/>
                </a:pPr>
                <a:endParaRPr lang="en-US" sz="800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204" name="Freeform 11">
              <a:extLst>
                <a:ext uri="{FF2B5EF4-FFF2-40B4-BE49-F238E27FC236}">
                  <a16:creationId xmlns:a16="http://schemas.microsoft.com/office/drawing/2014/main" id="{2BC5E07F-886F-AF53-68C8-D077B49CE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2740" y="2407855"/>
              <a:ext cx="450235" cy="372677"/>
            </a:xfrm>
            <a:custGeom>
              <a:avLst/>
              <a:gdLst>
                <a:gd name="T0" fmla="*/ 260 w 287"/>
                <a:gd name="T1" fmla="*/ 78 h 237"/>
                <a:gd name="T2" fmla="*/ 244 w 287"/>
                <a:gd name="T3" fmla="*/ 94 h 237"/>
                <a:gd name="T4" fmla="*/ 260 w 287"/>
                <a:gd name="T5" fmla="*/ 111 h 237"/>
                <a:gd name="T6" fmla="*/ 277 w 287"/>
                <a:gd name="T7" fmla="*/ 94 h 237"/>
                <a:gd name="T8" fmla="*/ 260 w 287"/>
                <a:gd name="T9" fmla="*/ 78 h 237"/>
                <a:gd name="T10" fmla="*/ 27 w 287"/>
                <a:gd name="T11" fmla="*/ 78 h 237"/>
                <a:gd name="T12" fmla="*/ 11 w 287"/>
                <a:gd name="T13" fmla="*/ 94 h 237"/>
                <a:gd name="T14" fmla="*/ 27 w 287"/>
                <a:gd name="T15" fmla="*/ 111 h 237"/>
                <a:gd name="T16" fmla="*/ 43 w 287"/>
                <a:gd name="T17" fmla="*/ 94 h 237"/>
                <a:gd name="T18" fmla="*/ 27 w 287"/>
                <a:gd name="T19" fmla="*/ 78 h 237"/>
                <a:gd name="T20" fmla="*/ 212 w 287"/>
                <a:gd name="T21" fmla="*/ 49 h 237"/>
                <a:gd name="T22" fmla="*/ 188 w 287"/>
                <a:gd name="T23" fmla="*/ 73 h 237"/>
                <a:gd name="T24" fmla="*/ 212 w 287"/>
                <a:gd name="T25" fmla="*/ 97 h 237"/>
                <a:gd name="T26" fmla="*/ 236 w 287"/>
                <a:gd name="T27" fmla="*/ 73 h 237"/>
                <a:gd name="T28" fmla="*/ 212 w 287"/>
                <a:gd name="T29" fmla="*/ 49 h 237"/>
                <a:gd name="T30" fmla="*/ 287 w 287"/>
                <a:gd name="T31" fmla="*/ 196 h 237"/>
                <a:gd name="T32" fmla="*/ 259 w 287"/>
                <a:gd name="T33" fmla="*/ 196 h 237"/>
                <a:gd name="T34" fmla="*/ 259 w 287"/>
                <a:gd name="T35" fmla="*/ 145 h 237"/>
                <a:gd name="T36" fmla="*/ 253 w 287"/>
                <a:gd name="T37" fmla="*/ 121 h 237"/>
                <a:gd name="T38" fmla="*/ 260 w 287"/>
                <a:gd name="T39" fmla="*/ 120 h 237"/>
                <a:gd name="T40" fmla="*/ 287 w 287"/>
                <a:gd name="T41" fmla="*/ 147 h 237"/>
                <a:gd name="T42" fmla="*/ 287 w 287"/>
                <a:gd name="T43" fmla="*/ 196 h 237"/>
                <a:gd name="T44" fmla="*/ 75 w 287"/>
                <a:gd name="T45" fmla="*/ 49 h 237"/>
                <a:gd name="T46" fmla="*/ 51 w 287"/>
                <a:gd name="T47" fmla="*/ 73 h 237"/>
                <a:gd name="T48" fmla="*/ 75 w 287"/>
                <a:gd name="T49" fmla="*/ 97 h 237"/>
                <a:gd name="T50" fmla="*/ 99 w 287"/>
                <a:gd name="T51" fmla="*/ 73 h 237"/>
                <a:gd name="T52" fmla="*/ 75 w 287"/>
                <a:gd name="T53" fmla="*/ 49 h 237"/>
                <a:gd name="T54" fmla="*/ 27 w 287"/>
                <a:gd name="T55" fmla="*/ 120 h 237"/>
                <a:gd name="T56" fmla="*/ 34 w 287"/>
                <a:gd name="T57" fmla="*/ 121 h 237"/>
                <a:gd name="T58" fmla="*/ 28 w 287"/>
                <a:gd name="T59" fmla="*/ 145 h 237"/>
                <a:gd name="T60" fmla="*/ 28 w 287"/>
                <a:gd name="T61" fmla="*/ 196 h 237"/>
                <a:gd name="T62" fmla="*/ 0 w 287"/>
                <a:gd name="T63" fmla="*/ 196 h 237"/>
                <a:gd name="T64" fmla="*/ 0 w 287"/>
                <a:gd name="T65" fmla="*/ 147 h 237"/>
                <a:gd name="T66" fmla="*/ 27 w 287"/>
                <a:gd name="T67" fmla="*/ 120 h 237"/>
                <a:gd name="T68" fmla="*/ 144 w 287"/>
                <a:gd name="T69" fmla="*/ 0 h 237"/>
                <a:gd name="T70" fmla="*/ 108 w 287"/>
                <a:gd name="T71" fmla="*/ 36 h 237"/>
                <a:gd name="T72" fmla="*/ 144 w 287"/>
                <a:gd name="T73" fmla="*/ 72 h 237"/>
                <a:gd name="T74" fmla="*/ 179 w 287"/>
                <a:gd name="T75" fmla="*/ 36 h 237"/>
                <a:gd name="T76" fmla="*/ 144 w 287"/>
                <a:gd name="T77" fmla="*/ 0 h 237"/>
                <a:gd name="T78" fmla="*/ 251 w 287"/>
                <a:gd name="T79" fmla="*/ 214 h 237"/>
                <a:gd name="T80" fmla="*/ 208 w 287"/>
                <a:gd name="T81" fmla="*/ 214 h 237"/>
                <a:gd name="T82" fmla="*/ 208 w 287"/>
                <a:gd name="T83" fmla="*/ 137 h 237"/>
                <a:gd name="T84" fmla="*/ 201 w 287"/>
                <a:gd name="T85" fmla="*/ 108 h 237"/>
                <a:gd name="T86" fmla="*/ 212 w 287"/>
                <a:gd name="T87" fmla="*/ 106 h 237"/>
                <a:gd name="T88" fmla="*/ 251 w 287"/>
                <a:gd name="T89" fmla="*/ 145 h 237"/>
                <a:gd name="T90" fmla="*/ 251 w 287"/>
                <a:gd name="T91" fmla="*/ 214 h 237"/>
                <a:gd name="T92" fmla="*/ 79 w 287"/>
                <a:gd name="T93" fmla="*/ 137 h 237"/>
                <a:gd name="T94" fmla="*/ 79 w 287"/>
                <a:gd name="T95" fmla="*/ 214 h 237"/>
                <a:gd name="T96" fmla="*/ 37 w 287"/>
                <a:gd name="T97" fmla="*/ 214 h 237"/>
                <a:gd name="T98" fmla="*/ 37 w 287"/>
                <a:gd name="T99" fmla="*/ 145 h 237"/>
                <a:gd name="T100" fmla="*/ 75 w 287"/>
                <a:gd name="T101" fmla="*/ 106 h 237"/>
                <a:gd name="T102" fmla="*/ 86 w 287"/>
                <a:gd name="T103" fmla="*/ 108 h 237"/>
                <a:gd name="T104" fmla="*/ 79 w 287"/>
                <a:gd name="T105" fmla="*/ 137 h 237"/>
                <a:gd name="T106" fmla="*/ 88 w 287"/>
                <a:gd name="T107" fmla="*/ 237 h 237"/>
                <a:gd name="T108" fmla="*/ 200 w 287"/>
                <a:gd name="T109" fmla="*/ 237 h 237"/>
                <a:gd name="T110" fmla="*/ 200 w 287"/>
                <a:gd name="T111" fmla="*/ 137 h 237"/>
                <a:gd name="T112" fmla="*/ 144 w 287"/>
                <a:gd name="T113" fmla="*/ 81 h 237"/>
                <a:gd name="T114" fmla="*/ 88 w 287"/>
                <a:gd name="T115" fmla="*/ 137 h 237"/>
                <a:gd name="T116" fmla="*/ 88 w 287"/>
                <a:gd name="T117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7" h="237">
                  <a:moveTo>
                    <a:pt x="260" y="78"/>
                  </a:moveTo>
                  <a:cubicBezTo>
                    <a:pt x="251" y="78"/>
                    <a:pt x="244" y="85"/>
                    <a:pt x="244" y="94"/>
                  </a:cubicBezTo>
                  <a:cubicBezTo>
                    <a:pt x="244" y="103"/>
                    <a:pt x="251" y="111"/>
                    <a:pt x="260" y="111"/>
                  </a:cubicBezTo>
                  <a:cubicBezTo>
                    <a:pt x="269" y="111"/>
                    <a:pt x="277" y="103"/>
                    <a:pt x="277" y="94"/>
                  </a:cubicBezTo>
                  <a:cubicBezTo>
                    <a:pt x="277" y="85"/>
                    <a:pt x="269" y="78"/>
                    <a:pt x="260" y="78"/>
                  </a:cubicBezTo>
                  <a:close/>
                  <a:moveTo>
                    <a:pt x="27" y="78"/>
                  </a:moveTo>
                  <a:cubicBezTo>
                    <a:pt x="18" y="78"/>
                    <a:pt x="11" y="85"/>
                    <a:pt x="11" y="94"/>
                  </a:cubicBezTo>
                  <a:cubicBezTo>
                    <a:pt x="11" y="103"/>
                    <a:pt x="18" y="111"/>
                    <a:pt x="27" y="111"/>
                  </a:cubicBezTo>
                  <a:cubicBezTo>
                    <a:pt x="36" y="111"/>
                    <a:pt x="43" y="103"/>
                    <a:pt x="43" y="94"/>
                  </a:cubicBezTo>
                  <a:cubicBezTo>
                    <a:pt x="43" y="85"/>
                    <a:pt x="36" y="78"/>
                    <a:pt x="27" y="78"/>
                  </a:cubicBezTo>
                  <a:close/>
                  <a:moveTo>
                    <a:pt x="212" y="49"/>
                  </a:moveTo>
                  <a:cubicBezTo>
                    <a:pt x="199" y="49"/>
                    <a:pt x="188" y="59"/>
                    <a:pt x="188" y="73"/>
                  </a:cubicBezTo>
                  <a:cubicBezTo>
                    <a:pt x="188" y="86"/>
                    <a:pt x="199" y="97"/>
                    <a:pt x="212" y="97"/>
                  </a:cubicBezTo>
                  <a:cubicBezTo>
                    <a:pt x="225" y="97"/>
                    <a:pt x="236" y="86"/>
                    <a:pt x="236" y="73"/>
                  </a:cubicBezTo>
                  <a:cubicBezTo>
                    <a:pt x="236" y="59"/>
                    <a:pt x="225" y="49"/>
                    <a:pt x="212" y="49"/>
                  </a:cubicBezTo>
                  <a:close/>
                  <a:moveTo>
                    <a:pt x="287" y="196"/>
                  </a:moveTo>
                  <a:cubicBezTo>
                    <a:pt x="259" y="196"/>
                    <a:pt x="259" y="196"/>
                    <a:pt x="259" y="196"/>
                  </a:cubicBezTo>
                  <a:cubicBezTo>
                    <a:pt x="259" y="145"/>
                    <a:pt x="259" y="145"/>
                    <a:pt x="259" y="145"/>
                  </a:cubicBezTo>
                  <a:cubicBezTo>
                    <a:pt x="259" y="136"/>
                    <a:pt x="257" y="128"/>
                    <a:pt x="253" y="121"/>
                  </a:cubicBezTo>
                  <a:cubicBezTo>
                    <a:pt x="255" y="120"/>
                    <a:pt x="258" y="120"/>
                    <a:pt x="260" y="120"/>
                  </a:cubicBezTo>
                  <a:cubicBezTo>
                    <a:pt x="275" y="120"/>
                    <a:pt x="287" y="132"/>
                    <a:pt x="287" y="147"/>
                  </a:cubicBezTo>
                  <a:lnTo>
                    <a:pt x="287" y="196"/>
                  </a:lnTo>
                  <a:close/>
                  <a:moveTo>
                    <a:pt x="75" y="49"/>
                  </a:moveTo>
                  <a:cubicBezTo>
                    <a:pt x="62" y="49"/>
                    <a:pt x="51" y="59"/>
                    <a:pt x="51" y="73"/>
                  </a:cubicBezTo>
                  <a:cubicBezTo>
                    <a:pt x="51" y="86"/>
                    <a:pt x="62" y="97"/>
                    <a:pt x="75" y="97"/>
                  </a:cubicBezTo>
                  <a:cubicBezTo>
                    <a:pt x="88" y="97"/>
                    <a:pt x="99" y="86"/>
                    <a:pt x="99" y="73"/>
                  </a:cubicBezTo>
                  <a:cubicBezTo>
                    <a:pt x="99" y="59"/>
                    <a:pt x="88" y="49"/>
                    <a:pt x="75" y="49"/>
                  </a:cubicBezTo>
                  <a:close/>
                  <a:moveTo>
                    <a:pt x="27" y="120"/>
                  </a:moveTo>
                  <a:cubicBezTo>
                    <a:pt x="29" y="120"/>
                    <a:pt x="32" y="120"/>
                    <a:pt x="34" y="121"/>
                  </a:cubicBezTo>
                  <a:cubicBezTo>
                    <a:pt x="30" y="128"/>
                    <a:pt x="28" y="136"/>
                    <a:pt x="28" y="145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32"/>
                    <a:pt x="12" y="120"/>
                    <a:pt x="27" y="120"/>
                  </a:cubicBezTo>
                  <a:close/>
                  <a:moveTo>
                    <a:pt x="144" y="0"/>
                  </a:moveTo>
                  <a:cubicBezTo>
                    <a:pt x="124" y="0"/>
                    <a:pt x="108" y="16"/>
                    <a:pt x="108" y="36"/>
                  </a:cubicBezTo>
                  <a:cubicBezTo>
                    <a:pt x="108" y="56"/>
                    <a:pt x="124" y="72"/>
                    <a:pt x="144" y="72"/>
                  </a:cubicBezTo>
                  <a:cubicBezTo>
                    <a:pt x="163" y="72"/>
                    <a:pt x="179" y="56"/>
                    <a:pt x="179" y="36"/>
                  </a:cubicBezTo>
                  <a:cubicBezTo>
                    <a:pt x="179" y="16"/>
                    <a:pt x="163" y="0"/>
                    <a:pt x="144" y="0"/>
                  </a:cubicBezTo>
                  <a:close/>
                  <a:moveTo>
                    <a:pt x="251" y="214"/>
                  </a:moveTo>
                  <a:cubicBezTo>
                    <a:pt x="208" y="214"/>
                    <a:pt x="208" y="214"/>
                    <a:pt x="208" y="214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27"/>
                    <a:pt x="206" y="117"/>
                    <a:pt x="201" y="108"/>
                  </a:cubicBezTo>
                  <a:cubicBezTo>
                    <a:pt x="205" y="107"/>
                    <a:pt x="208" y="106"/>
                    <a:pt x="212" y="106"/>
                  </a:cubicBezTo>
                  <a:cubicBezTo>
                    <a:pt x="233" y="106"/>
                    <a:pt x="251" y="124"/>
                    <a:pt x="251" y="145"/>
                  </a:cubicBezTo>
                  <a:lnTo>
                    <a:pt x="251" y="214"/>
                  </a:lnTo>
                  <a:close/>
                  <a:moveTo>
                    <a:pt x="79" y="137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24"/>
                    <a:pt x="54" y="106"/>
                    <a:pt x="75" y="106"/>
                  </a:cubicBezTo>
                  <a:cubicBezTo>
                    <a:pt x="79" y="106"/>
                    <a:pt x="83" y="107"/>
                    <a:pt x="86" y="108"/>
                  </a:cubicBezTo>
                  <a:cubicBezTo>
                    <a:pt x="81" y="117"/>
                    <a:pt x="79" y="127"/>
                    <a:pt x="79" y="137"/>
                  </a:cubicBezTo>
                  <a:close/>
                  <a:moveTo>
                    <a:pt x="88" y="237"/>
                  </a:moveTo>
                  <a:cubicBezTo>
                    <a:pt x="200" y="237"/>
                    <a:pt x="200" y="237"/>
                    <a:pt x="200" y="2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06"/>
                    <a:pt x="174" y="81"/>
                    <a:pt x="144" y="81"/>
                  </a:cubicBezTo>
                  <a:cubicBezTo>
                    <a:pt x="113" y="81"/>
                    <a:pt x="88" y="106"/>
                    <a:pt x="88" y="137"/>
                  </a:cubicBezTo>
                  <a:lnTo>
                    <a:pt x="88" y="2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pPr defTabSz="742987">
                <a:defRPr/>
              </a:pPr>
              <a:endParaRPr lang="en-US" sz="160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66E12CBB-9D55-4D68-95DD-8BFC0A7CEAFE}"/>
              </a:ext>
            </a:extLst>
          </p:cNvPr>
          <p:cNvSpPr/>
          <p:nvPr/>
        </p:nvSpPr>
        <p:spPr>
          <a:xfrm>
            <a:off x="303217" y="4798270"/>
            <a:ext cx="2988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87">
              <a:defRPr/>
            </a:pPr>
            <a:r>
              <a:rPr lang="en-US" sz="900" b="1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L</a:t>
            </a:r>
            <a:endParaRPr lang="en-US" sz="900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125A2E-D650-CDE0-E53A-A5CB5122E6B9}"/>
              </a:ext>
            </a:extLst>
          </p:cNvPr>
          <p:cNvSpPr/>
          <p:nvPr/>
        </p:nvSpPr>
        <p:spPr>
          <a:xfrm>
            <a:off x="805575" y="5867410"/>
            <a:ext cx="10622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87">
              <a:defRPr/>
            </a:pP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Pasal 40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Peraturan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Menteri PUPR No 9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Tahun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2020</a:t>
            </a:r>
          </a:p>
          <a:p>
            <a:pPr defTabSz="742987">
              <a:defRPr/>
            </a:pP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Pada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saat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pengurus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LPJK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sebagaimana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dimaksud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dalam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Pasal 9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ditetapkan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oleh Menteri, 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LPJK Nasional dan LPJK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Provinsi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sebagaimana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dimaksud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dalam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Pasal 38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dinyatakan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bubar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  <a:ea typeface="Century Gothic" charset="0"/>
                <a:cs typeface="Century Gothic" charset="0"/>
              </a:rPr>
              <a:t>.</a:t>
            </a:r>
          </a:p>
        </p:txBody>
      </p:sp>
      <p:pic>
        <p:nvPicPr>
          <p:cNvPr id="2" name="Google Shape;94;p13">
            <a:extLst>
              <a:ext uri="{FF2B5EF4-FFF2-40B4-BE49-F238E27FC236}">
                <a16:creationId xmlns:a16="http://schemas.microsoft.com/office/drawing/2014/main" id="{C93CDBDB-04A9-EC49-0929-375F71D3C2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1128" y="93412"/>
            <a:ext cx="1724273" cy="4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1810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19072</TotalTime>
  <Words>4049</Words>
  <Application>Microsoft Office PowerPoint</Application>
  <PresentationFormat>Widescreen</PresentationFormat>
  <Paragraphs>777</Paragraphs>
  <Slides>47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73" baseType="lpstr">
      <vt:lpstr>MS PGothic</vt:lpstr>
      <vt:lpstr>Arial</vt:lpstr>
      <vt:lpstr>Arial MT</vt:lpstr>
      <vt:lpstr>Berlin Sans FB Demi</vt:lpstr>
      <vt:lpstr>Bookman Old Style</vt:lpstr>
      <vt:lpstr>Calibri</vt:lpstr>
      <vt:lpstr>Calibri Light</vt:lpstr>
      <vt:lpstr>Candara</vt:lpstr>
      <vt:lpstr>Century Gothic</vt:lpstr>
      <vt:lpstr>Century Gothic Regular</vt:lpstr>
      <vt:lpstr>Codec Pro ExtraBold</vt:lpstr>
      <vt:lpstr>DM Sans</vt:lpstr>
      <vt:lpstr>Gill Sans MT</vt:lpstr>
      <vt:lpstr>Gotham</vt:lpstr>
      <vt:lpstr>Impact</vt:lpstr>
      <vt:lpstr>Poppins</vt:lpstr>
      <vt:lpstr>Poppins Bold</vt:lpstr>
      <vt:lpstr>Roboto</vt:lpstr>
      <vt:lpstr>Rockwell</vt:lpstr>
      <vt:lpstr>Segoe UI</vt:lpstr>
      <vt:lpstr>Segoe UI Semibold</vt:lpstr>
      <vt:lpstr>Tahoma</vt:lpstr>
      <vt:lpstr>Tw Cen MT</vt:lpstr>
      <vt:lpstr>Wingdings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2</vt:lpstr>
      <vt:lpstr>Slide 2</vt:lpstr>
      <vt:lpstr>Slide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2</vt:lpstr>
      <vt:lpstr>Slide 2</vt:lpstr>
      <vt:lpstr>Slide 2</vt:lpstr>
      <vt:lpstr>Slide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Pengurus LPJK 7</dc:creator>
  <cp:lastModifiedBy>Annik Noer Nawarni</cp:lastModifiedBy>
  <cp:revision>262</cp:revision>
  <dcterms:created xsi:type="dcterms:W3CDTF">2022-08-23T08:50:33Z</dcterms:created>
  <dcterms:modified xsi:type="dcterms:W3CDTF">2025-06-18T13:16:24Z</dcterms:modified>
</cp:coreProperties>
</file>